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Agrandir" charset="1" panose="00000500000000000000"/>
      <p:regular r:id="rId30"/>
    </p:embeddedFont>
    <p:embeddedFont>
      <p:font typeface="Gagalin" charset="1" panose="00000500000000000000"/>
      <p:regular r:id="rId31"/>
    </p:embeddedFont>
    <p:embeddedFont>
      <p:font typeface="Agrandir Bold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49572">
            <a:off x="13905010" y="4377341"/>
            <a:ext cx="7530117" cy="6918465"/>
          </a:xfrm>
          <a:custGeom>
            <a:avLst/>
            <a:gdLst/>
            <a:ahLst/>
            <a:cxnLst/>
            <a:rect r="r" b="b" t="t" l="l"/>
            <a:pathLst>
              <a:path h="6918465" w="7530117">
                <a:moveTo>
                  <a:pt x="0" y="0"/>
                </a:moveTo>
                <a:lnTo>
                  <a:pt x="7530117" y="0"/>
                </a:lnTo>
                <a:lnTo>
                  <a:pt x="7530117" y="6918466"/>
                </a:lnTo>
                <a:lnTo>
                  <a:pt x="0" y="69184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45902" y="7944518"/>
            <a:ext cx="9887812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9"/>
              </a:lnSpc>
            </a:pPr>
            <a:r>
              <a:rPr lang="en-US" sz="2999" spc="5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Gaurav Pandey(231420)</a:t>
            </a:r>
          </a:p>
          <a:p>
            <a:pPr algn="r">
              <a:lnSpc>
                <a:spcPts val="4499"/>
              </a:lnSpc>
            </a:pPr>
            <a:r>
              <a:rPr lang="en-US" sz="2999" spc="5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Binod Baduwal(231415)</a:t>
            </a:r>
          </a:p>
          <a:p>
            <a:pPr algn="r" marL="0" indent="0" lvl="0">
              <a:lnSpc>
                <a:spcPts val="4499"/>
              </a:lnSpc>
              <a:spcBef>
                <a:spcPct val="0"/>
              </a:spcBef>
            </a:pPr>
            <a:r>
              <a:rPr lang="en-US" sz="2999" spc="5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Yugesh Man Shrestha(231448)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6802992">
            <a:off x="-1245989" y="-3362067"/>
            <a:ext cx="6320685" cy="6724133"/>
          </a:xfrm>
          <a:custGeom>
            <a:avLst/>
            <a:gdLst/>
            <a:ahLst/>
            <a:cxnLst/>
            <a:rect r="r" b="b" t="t" l="l"/>
            <a:pathLst>
              <a:path h="6724133" w="6320685">
                <a:moveTo>
                  <a:pt x="0" y="0"/>
                </a:moveTo>
                <a:lnTo>
                  <a:pt x="6320685" y="0"/>
                </a:lnTo>
                <a:lnTo>
                  <a:pt x="6320685" y="6724134"/>
                </a:lnTo>
                <a:lnTo>
                  <a:pt x="0" y="672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28116" y="6015904"/>
            <a:ext cx="3941664" cy="3662164"/>
          </a:xfrm>
          <a:custGeom>
            <a:avLst/>
            <a:gdLst/>
            <a:ahLst/>
            <a:cxnLst/>
            <a:rect r="r" b="b" t="t" l="l"/>
            <a:pathLst>
              <a:path h="3662164" w="3941664">
                <a:moveTo>
                  <a:pt x="0" y="0"/>
                </a:moveTo>
                <a:lnTo>
                  <a:pt x="3941663" y="0"/>
                </a:lnTo>
                <a:lnTo>
                  <a:pt x="3941663" y="3662164"/>
                </a:lnTo>
                <a:lnTo>
                  <a:pt x="0" y="3662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868" y="8694512"/>
            <a:ext cx="2656101" cy="2574003"/>
          </a:xfrm>
          <a:custGeom>
            <a:avLst/>
            <a:gdLst/>
            <a:ahLst/>
            <a:cxnLst/>
            <a:rect r="r" b="b" t="t" l="l"/>
            <a:pathLst>
              <a:path h="2574003" w="2656101">
                <a:moveTo>
                  <a:pt x="0" y="0"/>
                </a:moveTo>
                <a:lnTo>
                  <a:pt x="2656101" y="0"/>
                </a:lnTo>
                <a:lnTo>
                  <a:pt x="2656101" y="2574003"/>
                </a:lnTo>
                <a:lnTo>
                  <a:pt x="0" y="25740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454998" y="5279153"/>
            <a:ext cx="6249851" cy="5742191"/>
          </a:xfrm>
          <a:custGeom>
            <a:avLst/>
            <a:gdLst/>
            <a:ahLst/>
            <a:cxnLst/>
            <a:rect r="r" b="b" t="t" l="l"/>
            <a:pathLst>
              <a:path h="5742191" w="6249851">
                <a:moveTo>
                  <a:pt x="0" y="0"/>
                </a:moveTo>
                <a:lnTo>
                  <a:pt x="6249850" y="0"/>
                </a:lnTo>
                <a:lnTo>
                  <a:pt x="6249850" y="5742191"/>
                </a:lnTo>
                <a:lnTo>
                  <a:pt x="0" y="5742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237146">
            <a:off x="-315172" y="6923252"/>
            <a:ext cx="4459052" cy="3210518"/>
          </a:xfrm>
          <a:custGeom>
            <a:avLst/>
            <a:gdLst/>
            <a:ahLst/>
            <a:cxnLst/>
            <a:rect r="r" b="b" t="t" l="l"/>
            <a:pathLst>
              <a:path h="3210518" w="4459052">
                <a:moveTo>
                  <a:pt x="0" y="0"/>
                </a:moveTo>
                <a:lnTo>
                  <a:pt x="4459052" y="0"/>
                </a:lnTo>
                <a:lnTo>
                  <a:pt x="4459052" y="3210518"/>
                </a:lnTo>
                <a:lnTo>
                  <a:pt x="0" y="32105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21057" y="-1370502"/>
            <a:ext cx="2656101" cy="2574003"/>
          </a:xfrm>
          <a:custGeom>
            <a:avLst/>
            <a:gdLst/>
            <a:ahLst/>
            <a:cxnLst/>
            <a:rect r="r" b="b" t="t" l="l"/>
            <a:pathLst>
              <a:path h="2574003" w="2656101">
                <a:moveTo>
                  <a:pt x="0" y="0"/>
                </a:moveTo>
                <a:lnTo>
                  <a:pt x="2656101" y="0"/>
                </a:lnTo>
                <a:lnTo>
                  <a:pt x="2656101" y="2574004"/>
                </a:lnTo>
                <a:lnTo>
                  <a:pt x="0" y="25740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670037">
            <a:off x="13383024" y="-2542762"/>
            <a:ext cx="5974748" cy="5489435"/>
          </a:xfrm>
          <a:custGeom>
            <a:avLst/>
            <a:gdLst/>
            <a:ahLst/>
            <a:cxnLst/>
            <a:rect r="r" b="b" t="t" l="l"/>
            <a:pathLst>
              <a:path h="5489435" w="5974748">
                <a:moveTo>
                  <a:pt x="0" y="0"/>
                </a:moveTo>
                <a:lnTo>
                  <a:pt x="5974748" y="0"/>
                </a:lnTo>
                <a:lnTo>
                  <a:pt x="5974748" y="5489435"/>
                </a:lnTo>
                <a:lnTo>
                  <a:pt x="0" y="54894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67542" y="-372656"/>
            <a:ext cx="3902526" cy="3235549"/>
          </a:xfrm>
          <a:custGeom>
            <a:avLst/>
            <a:gdLst/>
            <a:ahLst/>
            <a:cxnLst/>
            <a:rect r="r" b="b" t="t" l="l"/>
            <a:pathLst>
              <a:path h="3235549" w="3902526">
                <a:moveTo>
                  <a:pt x="0" y="0"/>
                </a:moveTo>
                <a:lnTo>
                  <a:pt x="3902526" y="0"/>
                </a:lnTo>
                <a:lnTo>
                  <a:pt x="3902526" y="3235549"/>
                </a:lnTo>
                <a:lnTo>
                  <a:pt x="0" y="32355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789354">
            <a:off x="575474" y="-347429"/>
            <a:ext cx="2725139" cy="3833315"/>
          </a:xfrm>
          <a:custGeom>
            <a:avLst/>
            <a:gdLst/>
            <a:ahLst/>
            <a:cxnLst/>
            <a:rect r="r" b="b" t="t" l="l"/>
            <a:pathLst>
              <a:path h="3833315" w="2725139">
                <a:moveTo>
                  <a:pt x="0" y="0"/>
                </a:moveTo>
                <a:lnTo>
                  <a:pt x="2725139" y="0"/>
                </a:lnTo>
                <a:lnTo>
                  <a:pt x="2725139" y="3833316"/>
                </a:lnTo>
                <a:lnTo>
                  <a:pt x="0" y="38333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33552" y="-1855444"/>
            <a:ext cx="4515556" cy="4114800"/>
          </a:xfrm>
          <a:custGeom>
            <a:avLst/>
            <a:gdLst/>
            <a:ahLst/>
            <a:cxnLst/>
            <a:rect r="r" b="b" t="t" l="l"/>
            <a:pathLst>
              <a:path h="4114800" w="4515556">
                <a:moveTo>
                  <a:pt x="0" y="0"/>
                </a:moveTo>
                <a:lnTo>
                  <a:pt x="4515555" y="0"/>
                </a:lnTo>
                <a:lnTo>
                  <a:pt x="45155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93941" y="2516531"/>
            <a:ext cx="9483217" cy="162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08"/>
              </a:lnSpc>
            </a:pPr>
            <a:r>
              <a:rPr lang="en-US" sz="12355" spc="247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   JUTTA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10876" y="3972774"/>
            <a:ext cx="9807930" cy="162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08"/>
              </a:lnSpc>
            </a:pPr>
            <a:r>
              <a:rPr lang="en-US" sz="12355" spc="247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 SANSAAR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73116" y="5496928"/>
            <a:ext cx="12873822" cy="210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8"/>
              </a:lnSpc>
              <a:spcBef>
                <a:spcPct val="0"/>
              </a:spcBef>
            </a:pPr>
            <a:r>
              <a:rPr lang="en-US" sz="5285" spc="10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An E-commerce Website of Footwear Retailing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115669" y="9157421"/>
            <a:ext cx="3028331" cy="3997797"/>
          </a:xfrm>
          <a:custGeom>
            <a:avLst/>
            <a:gdLst/>
            <a:ahLst/>
            <a:cxnLst/>
            <a:rect r="r" b="b" t="t" l="l"/>
            <a:pathLst>
              <a:path h="3997797" w="3028331">
                <a:moveTo>
                  <a:pt x="0" y="0"/>
                </a:moveTo>
                <a:lnTo>
                  <a:pt x="3028331" y="0"/>
                </a:lnTo>
                <a:lnTo>
                  <a:pt x="3028331" y="3997797"/>
                </a:lnTo>
                <a:lnTo>
                  <a:pt x="0" y="399779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677158" y="1028700"/>
            <a:ext cx="1577381" cy="1528625"/>
          </a:xfrm>
          <a:custGeom>
            <a:avLst/>
            <a:gdLst/>
            <a:ahLst/>
            <a:cxnLst/>
            <a:rect r="r" b="b" t="t" l="l"/>
            <a:pathLst>
              <a:path h="1528625" w="1577381">
                <a:moveTo>
                  <a:pt x="0" y="0"/>
                </a:moveTo>
                <a:lnTo>
                  <a:pt x="1577381" y="0"/>
                </a:lnTo>
                <a:lnTo>
                  <a:pt x="1577381" y="1528625"/>
                </a:lnTo>
                <a:lnTo>
                  <a:pt x="0" y="15286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4065037">
            <a:off x="11095644" y="9610088"/>
            <a:ext cx="2417198" cy="2342484"/>
          </a:xfrm>
          <a:custGeom>
            <a:avLst/>
            <a:gdLst/>
            <a:ahLst/>
            <a:cxnLst/>
            <a:rect r="r" b="b" t="t" l="l"/>
            <a:pathLst>
              <a:path h="2342484" w="2417198">
                <a:moveTo>
                  <a:pt x="0" y="0"/>
                </a:moveTo>
                <a:lnTo>
                  <a:pt x="2417198" y="0"/>
                </a:lnTo>
                <a:lnTo>
                  <a:pt x="2417198" y="2342484"/>
                </a:lnTo>
                <a:lnTo>
                  <a:pt x="0" y="234248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6623245"/>
            <a:chOff x="0" y="0"/>
            <a:chExt cx="20836220" cy="883099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8830994"/>
              <a:chOff x="0" y="0"/>
              <a:chExt cx="4115797" cy="174439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744394"/>
              </a:xfrm>
              <a:custGeom>
                <a:avLst/>
                <a:gdLst/>
                <a:ahLst/>
                <a:cxnLst/>
                <a:rect r="r" b="b" t="t" l="l"/>
                <a:pathLst>
                  <a:path h="1744394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744394"/>
                    </a:lnTo>
                    <a:lnTo>
                      <a:pt x="0" y="1744394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8301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8830994"/>
              <a:chOff x="0" y="0"/>
              <a:chExt cx="4115797" cy="174439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744394"/>
              </a:xfrm>
              <a:custGeom>
                <a:avLst/>
                <a:gdLst/>
                <a:ahLst/>
                <a:cxnLst/>
                <a:rect r="r" b="b" t="t" l="l"/>
                <a:pathLst>
                  <a:path h="1744394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744394"/>
                    </a:lnTo>
                    <a:lnTo>
                      <a:pt x="0" y="17443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8301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1994723" y="2721005"/>
            <a:ext cx="14385356" cy="639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 spc="10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System Architecture (3-Tier)</a:t>
            </a:r>
          </a:p>
          <a:p>
            <a:pPr algn="l">
              <a:lnSpc>
                <a:spcPts val="2800"/>
              </a:lnSpc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a. Presentation Layer (Frontend):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Technologies: HTML, CSS, JavaScript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Purpose: Interacts with users (customers/admin)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Handles: Product display, navigation, login, cart, etc.</a:t>
            </a:r>
          </a:p>
          <a:p>
            <a:pPr algn="l">
              <a:lnSpc>
                <a:spcPts val="2800"/>
              </a:lnSpc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b. Application Layer (Backend):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Technology: PHP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Purpose: Core business logic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Handles: Login validation, cart operations, order processing, admin control</a:t>
            </a:r>
          </a:p>
          <a:p>
            <a:pPr algn="l">
              <a:lnSpc>
                <a:spcPts val="2800"/>
              </a:lnSpc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c. Data Layer (Database):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Technology: MySQL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Stores: User info, products, orders, cart items, admin data</a:t>
            </a:r>
          </a:p>
          <a:p>
            <a:pPr algn="l">
              <a:lnSpc>
                <a:spcPts val="2800"/>
              </a:lnSpc>
            </a:pPr>
            <a:r>
              <a:rPr lang="en-US" b="true" sz="2000" spc="100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Use Case Diagram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Shows user interactions with system features</a:t>
            </a:r>
          </a:p>
          <a:p>
            <a:pPr algn="l">
              <a:lnSpc>
                <a:spcPts val="2800"/>
              </a:lnSpc>
            </a:pPr>
            <a:r>
              <a:rPr lang="en-US" b="true" sz="2000" spc="100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3. Process Flow Diagram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Step-by-step representation of user and admin workflows.</a:t>
            </a:r>
          </a:p>
          <a:p>
            <a:pPr algn="l">
              <a:lnSpc>
                <a:spcPts val="2800"/>
              </a:lnSpc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b="true" sz="2000" spc="100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4. Schema Diagram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Shows relationships between tables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SYSTEM DESIGN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6623245"/>
            <a:chOff x="0" y="0"/>
            <a:chExt cx="20836220" cy="883099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8830994"/>
              <a:chOff x="0" y="0"/>
              <a:chExt cx="4115797" cy="174439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744394"/>
              </a:xfrm>
              <a:custGeom>
                <a:avLst/>
                <a:gdLst/>
                <a:ahLst/>
                <a:cxnLst/>
                <a:rect r="r" b="b" t="t" l="l"/>
                <a:pathLst>
                  <a:path h="1744394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744394"/>
                    </a:lnTo>
                    <a:lnTo>
                      <a:pt x="0" y="1744394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8301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8830994"/>
              <a:chOff x="0" y="0"/>
              <a:chExt cx="4115797" cy="174439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744394"/>
              </a:xfrm>
              <a:custGeom>
                <a:avLst/>
                <a:gdLst/>
                <a:ahLst/>
                <a:cxnLst/>
                <a:rect r="r" b="b" t="t" l="l"/>
                <a:pathLst>
                  <a:path h="1744394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744394"/>
                    </a:lnTo>
                    <a:lnTo>
                      <a:pt x="0" y="17443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8301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732565" y="3152805"/>
            <a:ext cx="10422120" cy="5862443"/>
          </a:xfrm>
          <a:custGeom>
            <a:avLst/>
            <a:gdLst/>
            <a:ahLst/>
            <a:cxnLst/>
            <a:rect r="r" b="b" t="t" l="l"/>
            <a:pathLst>
              <a:path h="5862443" w="10422120">
                <a:moveTo>
                  <a:pt x="0" y="0"/>
                </a:moveTo>
                <a:lnTo>
                  <a:pt x="10422120" y="0"/>
                </a:lnTo>
                <a:lnTo>
                  <a:pt x="10422120" y="5862442"/>
                </a:lnTo>
                <a:lnTo>
                  <a:pt x="0" y="58624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INDEX PAGE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824322" y="3266405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INDEX PAGE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994723" y="3152805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PRODUCTS PAGE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994723" y="3152805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PRODUCTS PAGE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994723" y="3127404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LOGIN PAGE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994723" y="3127404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LOGIN PAGE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994723" y="3252492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CART PAGE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994723" y="3242143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CHECKOUT PAGE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994723" y="3252492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ADMIN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02992">
            <a:off x="-1092430" y="-2256521"/>
            <a:ext cx="4242260" cy="4513043"/>
          </a:xfrm>
          <a:custGeom>
            <a:avLst/>
            <a:gdLst/>
            <a:ahLst/>
            <a:cxnLst/>
            <a:rect r="r" b="b" t="t" l="l"/>
            <a:pathLst>
              <a:path h="4513043" w="4242260">
                <a:moveTo>
                  <a:pt x="0" y="0"/>
                </a:moveTo>
                <a:lnTo>
                  <a:pt x="4242260" y="0"/>
                </a:lnTo>
                <a:lnTo>
                  <a:pt x="4242260" y="4513042"/>
                </a:lnTo>
                <a:lnTo>
                  <a:pt x="0" y="451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142">
            <a:off x="-3994456" y="4198274"/>
            <a:ext cx="11022365" cy="10127047"/>
          </a:xfrm>
          <a:custGeom>
            <a:avLst/>
            <a:gdLst/>
            <a:ahLst/>
            <a:cxnLst/>
            <a:rect r="r" b="b" t="t" l="l"/>
            <a:pathLst>
              <a:path h="10127047" w="11022365">
                <a:moveTo>
                  <a:pt x="0" y="0"/>
                </a:moveTo>
                <a:lnTo>
                  <a:pt x="11022365" y="0"/>
                </a:lnTo>
                <a:lnTo>
                  <a:pt x="11022365" y="10127046"/>
                </a:lnTo>
                <a:lnTo>
                  <a:pt x="0" y="10127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97150">
            <a:off x="425819" y="4818414"/>
            <a:ext cx="5381103" cy="4990973"/>
          </a:xfrm>
          <a:custGeom>
            <a:avLst/>
            <a:gdLst/>
            <a:ahLst/>
            <a:cxnLst/>
            <a:rect r="r" b="b" t="t" l="l"/>
            <a:pathLst>
              <a:path h="4990973" w="5381103">
                <a:moveTo>
                  <a:pt x="0" y="0"/>
                </a:moveTo>
                <a:lnTo>
                  <a:pt x="5381103" y="0"/>
                </a:lnTo>
                <a:lnTo>
                  <a:pt x="5381103" y="4990973"/>
                </a:lnTo>
                <a:lnTo>
                  <a:pt x="0" y="4990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61674" y="-1231629"/>
            <a:ext cx="4204062" cy="4074119"/>
          </a:xfrm>
          <a:custGeom>
            <a:avLst/>
            <a:gdLst/>
            <a:ahLst/>
            <a:cxnLst/>
            <a:rect r="r" b="b" t="t" l="l"/>
            <a:pathLst>
              <a:path h="4074119" w="4204062">
                <a:moveTo>
                  <a:pt x="0" y="0"/>
                </a:moveTo>
                <a:lnTo>
                  <a:pt x="4204063" y="0"/>
                </a:lnTo>
                <a:lnTo>
                  <a:pt x="4204063" y="4074119"/>
                </a:lnTo>
                <a:lnTo>
                  <a:pt x="0" y="40741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53213" y="1954667"/>
            <a:ext cx="5749360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 spc="1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contents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028830" y="657809"/>
            <a:ext cx="765441" cy="741782"/>
            <a:chOff x="0" y="0"/>
            <a:chExt cx="1020588" cy="9890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0588" cy="989043"/>
            </a:xfrm>
            <a:custGeom>
              <a:avLst/>
              <a:gdLst/>
              <a:ahLst/>
              <a:cxnLst/>
              <a:rect r="r" b="b" t="t" l="l"/>
              <a:pathLst>
                <a:path h="989043" w="1020588">
                  <a:moveTo>
                    <a:pt x="0" y="0"/>
                  </a:moveTo>
                  <a:lnTo>
                    <a:pt x="1020588" y="0"/>
                  </a:lnTo>
                  <a:lnTo>
                    <a:pt x="1020588" y="989043"/>
                  </a:lnTo>
                  <a:lnTo>
                    <a:pt x="0" y="98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54216" y="-2505"/>
              <a:ext cx="712157" cy="946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7"/>
                </a:lnSpc>
              </a:pPr>
              <a:r>
                <a:rPr lang="en-US" sz="4443" spc="88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1.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28830" y="1729816"/>
            <a:ext cx="765441" cy="741782"/>
            <a:chOff x="0" y="0"/>
            <a:chExt cx="1020588" cy="9890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0588" cy="989043"/>
            </a:xfrm>
            <a:custGeom>
              <a:avLst/>
              <a:gdLst/>
              <a:ahLst/>
              <a:cxnLst/>
              <a:rect r="r" b="b" t="t" l="l"/>
              <a:pathLst>
                <a:path h="989043" w="1020588">
                  <a:moveTo>
                    <a:pt x="0" y="0"/>
                  </a:moveTo>
                  <a:lnTo>
                    <a:pt x="1020588" y="0"/>
                  </a:lnTo>
                  <a:lnTo>
                    <a:pt x="1020588" y="989043"/>
                  </a:lnTo>
                  <a:lnTo>
                    <a:pt x="0" y="98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54216" y="-2505"/>
              <a:ext cx="712157" cy="946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7"/>
                </a:lnSpc>
              </a:pPr>
              <a:r>
                <a:rPr lang="en-US" sz="4443" spc="88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2.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28830" y="2804973"/>
            <a:ext cx="765441" cy="741782"/>
            <a:chOff x="0" y="0"/>
            <a:chExt cx="1020588" cy="9890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0588" cy="989043"/>
            </a:xfrm>
            <a:custGeom>
              <a:avLst/>
              <a:gdLst/>
              <a:ahLst/>
              <a:cxnLst/>
              <a:rect r="r" b="b" t="t" l="l"/>
              <a:pathLst>
                <a:path h="989043" w="1020588">
                  <a:moveTo>
                    <a:pt x="0" y="0"/>
                  </a:moveTo>
                  <a:lnTo>
                    <a:pt x="1020588" y="0"/>
                  </a:lnTo>
                  <a:lnTo>
                    <a:pt x="1020588" y="989043"/>
                  </a:lnTo>
                  <a:lnTo>
                    <a:pt x="0" y="98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54216" y="-2505"/>
              <a:ext cx="712157" cy="946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7"/>
                </a:lnSpc>
              </a:pPr>
              <a:r>
                <a:rPr lang="en-US" sz="4443" spc="88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3.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28830" y="3880131"/>
            <a:ext cx="765441" cy="741782"/>
            <a:chOff x="0" y="0"/>
            <a:chExt cx="1020588" cy="9890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0588" cy="989043"/>
            </a:xfrm>
            <a:custGeom>
              <a:avLst/>
              <a:gdLst/>
              <a:ahLst/>
              <a:cxnLst/>
              <a:rect r="r" b="b" t="t" l="l"/>
              <a:pathLst>
                <a:path h="989043" w="1020588">
                  <a:moveTo>
                    <a:pt x="0" y="0"/>
                  </a:moveTo>
                  <a:lnTo>
                    <a:pt x="1020588" y="0"/>
                  </a:lnTo>
                  <a:lnTo>
                    <a:pt x="1020588" y="989043"/>
                  </a:lnTo>
                  <a:lnTo>
                    <a:pt x="0" y="98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54216" y="-2505"/>
              <a:ext cx="712157" cy="946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7"/>
                </a:lnSpc>
              </a:pPr>
              <a:r>
                <a:rPr lang="en-US" sz="4443" spc="88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4.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028830" y="4955288"/>
            <a:ext cx="765441" cy="741782"/>
            <a:chOff x="0" y="0"/>
            <a:chExt cx="1020588" cy="9890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20588" cy="989043"/>
            </a:xfrm>
            <a:custGeom>
              <a:avLst/>
              <a:gdLst/>
              <a:ahLst/>
              <a:cxnLst/>
              <a:rect r="r" b="b" t="t" l="l"/>
              <a:pathLst>
                <a:path h="989043" w="1020588">
                  <a:moveTo>
                    <a:pt x="0" y="0"/>
                  </a:moveTo>
                  <a:lnTo>
                    <a:pt x="1020588" y="0"/>
                  </a:lnTo>
                  <a:lnTo>
                    <a:pt x="1020588" y="989043"/>
                  </a:lnTo>
                  <a:lnTo>
                    <a:pt x="0" y="98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54216" y="-2505"/>
              <a:ext cx="712157" cy="946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7"/>
                </a:lnSpc>
              </a:pPr>
              <a:r>
                <a:rPr lang="en-US" sz="4443" spc="88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5.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028830" y="6030445"/>
            <a:ext cx="765441" cy="741782"/>
            <a:chOff x="0" y="0"/>
            <a:chExt cx="1020588" cy="9890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20588" cy="989043"/>
            </a:xfrm>
            <a:custGeom>
              <a:avLst/>
              <a:gdLst/>
              <a:ahLst/>
              <a:cxnLst/>
              <a:rect r="r" b="b" t="t" l="l"/>
              <a:pathLst>
                <a:path h="989043" w="1020588">
                  <a:moveTo>
                    <a:pt x="0" y="0"/>
                  </a:moveTo>
                  <a:lnTo>
                    <a:pt x="1020588" y="0"/>
                  </a:lnTo>
                  <a:lnTo>
                    <a:pt x="1020588" y="989043"/>
                  </a:lnTo>
                  <a:lnTo>
                    <a:pt x="0" y="98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54216" y="-2505"/>
              <a:ext cx="712157" cy="946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7"/>
                </a:lnSpc>
              </a:pPr>
              <a:r>
                <a:rPr lang="en-US" sz="4443" spc="88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6.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098631" y="-416990"/>
            <a:ext cx="4321338" cy="3424660"/>
          </a:xfrm>
          <a:custGeom>
            <a:avLst/>
            <a:gdLst/>
            <a:ahLst/>
            <a:cxnLst/>
            <a:rect r="r" b="b" t="t" l="l"/>
            <a:pathLst>
              <a:path h="3424660" w="4321338">
                <a:moveTo>
                  <a:pt x="0" y="0"/>
                </a:moveTo>
                <a:lnTo>
                  <a:pt x="4321338" y="0"/>
                </a:lnTo>
                <a:lnTo>
                  <a:pt x="4321338" y="3424660"/>
                </a:lnTo>
                <a:lnTo>
                  <a:pt x="0" y="34246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584847" y="678755"/>
            <a:ext cx="6101196" cy="6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Introduction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84847" y="1725740"/>
            <a:ext cx="6101196" cy="6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Problem Statement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84847" y="4951211"/>
            <a:ext cx="6978859" cy="6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Team members and Divided Roles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84847" y="6026369"/>
            <a:ext cx="6101196" cy="6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Methodology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84847" y="3876054"/>
            <a:ext cx="6101196" cy="6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Scope and Limitations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84847" y="2800897"/>
            <a:ext cx="6101196" cy="6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Objectives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028830" y="7105602"/>
            <a:ext cx="765441" cy="741782"/>
            <a:chOff x="0" y="0"/>
            <a:chExt cx="1020588" cy="98904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20588" cy="989043"/>
            </a:xfrm>
            <a:custGeom>
              <a:avLst/>
              <a:gdLst/>
              <a:ahLst/>
              <a:cxnLst/>
              <a:rect r="r" b="b" t="t" l="l"/>
              <a:pathLst>
                <a:path h="989043" w="1020588">
                  <a:moveTo>
                    <a:pt x="0" y="0"/>
                  </a:moveTo>
                  <a:lnTo>
                    <a:pt x="1020588" y="0"/>
                  </a:lnTo>
                  <a:lnTo>
                    <a:pt x="1020588" y="989043"/>
                  </a:lnTo>
                  <a:lnTo>
                    <a:pt x="0" y="98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154216" y="-2505"/>
              <a:ext cx="712157" cy="946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7"/>
                </a:lnSpc>
              </a:pPr>
              <a:r>
                <a:rPr lang="en-US" sz="4443" spc="88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7.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028830" y="8180760"/>
            <a:ext cx="765441" cy="741782"/>
            <a:chOff x="0" y="0"/>
            <a:chExt cx="1020588" cy="98904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20588" cy="989043"/>
            </a:xfrm>
            <a:custGeom>
              <a:avLst/>
              <a:gdLst/>
              <a:ahLst/>
              <a:cxnLst/>
              <a:rect r="r" b="b" t="t" l="l"/>
              <a:pathLst>
                <a:path h="989043" w="1020588">
                  <a:moveTo>
                    <a:pt x="0" y="0"/>
                  </a:moveTo>
                  <a:lnTo>
                    <a:pt x="1020588" y="0"/>
                  </a:lnTo>
                  <a:lnTo>
                    <a:pt x="1020588" y="989043"/>
                  </a:lnTo>
                  <a:lnTo>
                    <a:pt x="0" y="98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154216" y="-2505"/>
              <a:ext cx="712157" cy="946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7"/>
                </a:lnSpc>
              </a:pPr>
              <a:r>
                <a:rPr lang="en-US" sz="4443" spc="88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8.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584847" y="7101526"/>
            <a:ext cx="6101196" cy="6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System Design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584847" y="8175311"/>
            <a:ext cx="6101196" cy="6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Testing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028830" y="9255917"/>
            <a:ext cx="765441" cy="741782"/>
            <a:chOff x="0" y="0"/>
            <a:chExt cx="1020588" cy="98904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20588" cy="989043"/>
            </a:xfrm>
            <a:custGeom>
              <a:avLst/>
              <a:gdLst/>
              <a:ahLst/>
              <a:cxnLst/>
              <a:rect r="r" b="b" t="t" l="l"/>
              <a:pathLst>
                <a:path h="989043" w="1020588">
                  <a:moveTo>
                    <a:pt x="0" y="0"/>
                  </a:moveTo>
                  <a:lnTo>
                    <a:pt x="1020588" y="0"/>
                  </a:lnTo>
                  <a:lnTo>
                    <a:pt x="1020588" y="989043"/>
                  </a:lnTo>
                  <a:lnTo>
                    <a:pt x="0" y="98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154216" y="-2505"/>
              <a:ext cx="712157" cy="946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77"/>
                </a:lnSpc>
              </a:pPr>
              <a:r>
                <a:rPr lang="en-US" sz="4443" spc="88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9.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0584847" y="9251840"/>
            <a:ext cx="6101196" cy="6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994723" y="3252492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ADMIN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994723" y="3252492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ADMIN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994723" y="3271425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ADMIN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59373">
            <a:off x="-2170367" y="-955735"/>
            <a:ext cx="6398134" cy="7181579"/>
          </a:xfrm>
          <a:custGeom>
            <a:avLst/>
            <a:gdLst/>
            <a:ahLst/>
            <a:cxnLst/>
            <a:rect r="r" b="b" t="t" l="l"/>
            <a:pathLst>
              <a:path h="7181579" w="6398134">
                <a:moveTo>
                  <a:pt x="0" y="0"/>
                </a:moveTo>
                <a:lnTo>
                  <a:pt x="6398134" y="0"/>
                </a:lnTo>
                <a:lnTo>
                  <a:pt x="6398134" y="7181579"/>
                </a:lnTo>
                <a:lnTo>
                  <a:pt x="0" y="71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50108">
            <a:off x="13897761" y="4966955"/>
            <a:ext cx="6206444" cy="6602600"/>
          </a:xfrm>
          <a:custGeom>
            <a:avLst/>
            <a:gdLst/>
            <a:ahLst/>
            <a:cxnLst/>
            <a:rect r="r" b="b" t="t" l="l"/>
            <a:pathLst>
              <a:path h="6602600" w="6206444">
                <a:moveTo>
                  <a:pt x="0" y="0"/>
                </a:moveTo>
                <a:lnTo>
                  <a:pt x="6206445" y="0"/>
                </a:lnTo>
                <a:lnTo>
                  <a:pt x="6206445" y="6602600"/>
                </a:lnTo>
                <a:lnTo>
                  <a:pt x="0" y="660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1571">
            <a:off x="14209892" y="6273861"/>
            <a:ext cx="4620123" cy="3505518"/>
          </a:xfrm>
          <a:custGeom>
            <a:avLst/>
            <a:gdLst/>
            <a:ahLst/>
            <a:cxnLst/>
            <a:rect r="r" b="b" t="t" l="l"/>
            <a:pathLst>
              <a:path h="3505518" w="4620123">
                <a:moveTo>
                  <a:pt x="0" y="0"/>
                </a:moveTo>
                <a:lnTo>
                  <a:pt x="4620123" y="0"/>
                </a:lnTo>
                <a:lnTo>
                  <a:pt x="4620123" y="3505519"/>
                </a:lnTo>
                <a:lnTo>
                  <a:pt x="0" y="350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818" y="2635055"/>
            <a:ext cx="15627165" cy="7134447"/>
            <a:chOff x="0" y="0"/>
            <a:chExt cx="20836220" cy="95125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9512596"/>
              <a:chOff x="0" y="0"/>
              <a:chExt cx="4115797" cy="1879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879031"/>
              </a:xfrm>
              <a:custGeom>
                <a:avLst/>
                <a:gdLst/>
                <a:ahLst/>
                <a:cxnLst/>
                <a:rect r="r" b="b" t="t" l="l"/>
                <a:pathLst>
                  <a:path h="1879031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879031"/>
                    </a:lnTo>
                    <a:lnTo>
                      <a:pt x="0" y="1879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964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994723" y="3271425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4723" y="2721005"/>
            <a:ext cx="143853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ADMIN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3818" y="1019175"/>
            <a:ext cx="148892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AND DEMONSTRATION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3002">
            <a:off x="12332139" y="-2695826"/>
            <a:ext cx="8511101" cy="7819766"/>
          </a:xfrm>
          <a:custGeom>
            <a:avLst/>
            <a:gdLst/>
            <a:ahLst/>
            <a:cxnLst/>
            <a:rect r="r" b="b" t="t" l="l"/>
            <a:pathLst>
              <a:path h="7819766" w="8511101">
                <a:moveTo>
                  <a:pt x="0" y="0"/>
                </a:moveTo>
                <a:lnTo>
                  <a:pt x="8511101" y="0"/>
                </a:lnTo>
                <a:lnTo>
                  <a:pt x="8511101" y="7819766"/>
                </a:lnTo>
                <a:lnTo>
                  <a:pt x="0" y="7819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45587" y="4802783"/>
            <a:ext cx="3891174" cy="3770901"/>
          </a:xfrm>
          <a:custGeom>
            <a:avLst/>
            <a:gdLst/>
            <a:ahLst/>
            <a:cxnLst/>
            <a:rect r="r" b="b" t="t" l="l"/>
            <a:pathLst>
              <a:path h="3770901" w="3891174">
                <a:moveTo>
                  <a:pt x="0" y="0"/>
                </a:moveTo>
                <a:lnTo>
                  <a:pt x="3891174" y="0"/>
                </a:lnTo>
                <a:lnTo>
                  <a:pt x="3891174" y="3770901"/>
                </a:lnTo>
                <a:lnTo>
                  <a:pt x="0" y="3770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12328" y="7946321"/>
            <a:ext cx="5052305" cy="5374792"/>
          </a:xfrm>
          <a:custGeom>
            <a:avLst/>
            <a:gdLst/>
            <a:ahLst/>
            <a:cxnLst/>
            <a:rect r="r" b="b" t="t" l="l"/>
            <a:pathLst>
              <a:path h="5374792" w="5052305">
                <a:moveTo>
                  <a:pt x="0" y="0"/>
                </a:moveTo>
                <a:lnTo>
                  <a:pt x="5052305" y="0"/>
                </a:lnTo>
                <a:lnTo>
                  <a:pt x="5052305" y="5374792"/>
                </a:lnTo>
                <a:lnTo>
                  <a:pt x="0" y="53747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30417" y="3313379"/>
            <a:ext cx="15627165" cy="6109948"/>
            <a:chOff x="0" y="0"/>
            <a:chExt cx="20836220" cy="814659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836220" cy="8146597"/>
              <a:chOff x="0" y="0"/>
              <a:chExt cx="4115797" cy="16092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15797" cy="1609204"/>
              </a:xfrm>
              <a:custGeom>
                <a:avLst/>
                <a:gdLst/>
                <a:ahLst/>
                <a:cxnLst/>
                <a:rect r="r" b="b" t="t" l="l"/>
                <a:pathLst>
                  <a:path h="1609204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609204"/>
                    </a:lnTo>
                    <a:lnTo>
                      <a:pt x="0" y="1609204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4115797" cy="1694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36220" cy="8146597"/>
              <a:chOff x="0" y="0"/>
              <a:chExt cx="4115797" cy="160920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5797" cy="1609204"/>
              </a:xfrm>
              <a:custGeom>
                <a:avLst/>
                <a:gdLst/>
                <a:ahLst/>
                <a:cxnLst/>
                <a:rect r="r" b="b" t="t" l="l"/>
                <a:pathLst>
                  <a:path h="1609204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609204"/>
                    </a:lnTo>
                    <a:lnTo>
                      <a:pt x="0" y="160920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4115797" cy="1694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1972591" y="3647378"/>
            <a:ext cx="14342819" cy="531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 spc="12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Future Enhance</a:t>
            </a:r>
            <a:r>
              <a:rPr lang="en-US" b="true" sz="2500" spc="12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men</a:t>
            </a:r>
            <a:r>
              <a:rPr lang="en-US" b="true" sz="2500" spc="125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ts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125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Integrate payment gateways like Khalti/eSewa.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125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Add delivery tracking system.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125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Implement customer review &amp; rating features.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125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Enable wishlist and save-for-later.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125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Launch Android/iOS mobile app.</a:t>
            </a:r>
          </a:p>
          <a:p>
            <a:pPr algn="l">
              <a:lnSpc>
                <a:spcPts val="3500"/>
              </a:lnSpc>
            </a:pPr>
            <a:r>
              <a:rPr lang="en-US" b="true" sz="2500" spc="125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Conclusion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125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“Jutta Sansaar” delivers a specialized footwear e-commerce experience.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125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Helps local businesses shift online effectively.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125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Secure, scalable, and user-focused design.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125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System ensures security, modularity, and scalability for future growth.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1756330">
            <a:off x="14674440" y="-498333"/>
            <a:ext cx="3826499" cy="3884771"/>
          </a:xfrm>
          <a:custGeom>
            <a:avLst/>
            <a:gdLst/>
            <a:ahLst/>
            <a:cxnLst/>
            <a:rect r="r" b="b" t="t" l="l"/>
            <a:pathLst>
              <a:path h="3884771" w="3826499">
                <a:moveTo>
                  <a:pt x="0" y="0"/>
                </a:moveTo>
                <a:lnTo>
                  <a:pt x="3826499" y="0"/>
                </a:lnTo>
                <a:lnTo>
                  <a:pt x="3826499" y="3884770"/>
                </a:lnTo>
                <a:lnTo>
                  <a:pt x="0" y="3884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30417" y="543586"/>
            <a:ext cx="15627165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coNCLUSION AND 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FUTURE ENHANCEMENT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72947">
            <a:off x="13553100" y="-2371378"/>
            <a:ext cx="8106813" cy="8725533"/>
          </a:xfrm>
          <a:custGeom>
            <a:avLst/>
            <a:gdLst/>
            <a:ahLst/>
            <a:cxnLst/>
            <a:rect r="r" b="b" t="t" l="l"/>
            <a:pathLst>
              <a:path h="8725533" w="8106813">
                <a:moveTo>
                  <a:pt x="0" y="0"/>
                </a:moveTo>
                <a:lnTo>
                  <a:pt x="8106813" y="0"/>
                </a:lnTo>
                <a:lnTo>
                  <a:pt x="8106813" y="8725533"/>
                </a:lnTo>
                <a:lnTo>
                  <a:pt x="0" y="8725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74744" y="7682326"/>
            <a:ext cx="3252480" cy="3151948"/>
          </a:xfrm>
          <a:custGeom>
            <a:avLst/>
            <a:gdLst/>
            <a:ahLst/>
            <a:cxnLst/>
            <a:rect r="r" b="b" t="t" l="l"/>
            <a:pathLst>
              <a:path h="3151948" w="3252480">
                <a:moveTo>
                  <a:pt x="0" y="0"/>
                </a:moveTo>
                <a:lnTo>
                  <a:pt x="3252479" y="0"/>
                </a:lnTo>
                <a:lnTo>
                  <a:pt x="3252479" y="3151948"/>
                </a:lnTo>
                <a:lnTo>
                  <a:pt x="0" y="3151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649572">
            <a:off x="-3765059" y="5277923"/>
            <a:ext cx="7530117" cy="6918465"/>
          </a:xfrm>
          <a:custGeom>
            <a:avLst/>
            <a:gdLst/>
            <a:ahLst/>
            <a:cxnLst/>
            <a:rect r="r" b="b" t="t" l="l"/>
            <a:pathLst>
              <a:path h="6918465" w="7530117">
                <a:moveTo>
                  <a:pt x="0" y="0"/>
                </a:moveTo>
                <a:lnTo>
                  <a:pt x="7530118" y="0"/>
                </a:lnTo>
                <a:lnTo>
                  <a:pt x="7530118" y="6918466"/>
                </a:lnTo>
                <a:lnTo>
                  <a:pt x="0" y="69184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882822">
            <a:off x="15329165" y="-215633"/>
            <a:ext cx="3343637" cy="4414042"/>
          </a:xfrm>
          <a:custGeom>
            <a:avLst/>
            <a:gdLst/>
            <a:ahLst/>
            <a:cxnLst/>
            <a:rect r="r" b="b" t="t" l="l"/>
            <a:pathLst>
              <a:path h="4414042" w="3343637">
                <a:moveTo>
                  <a:pt x="0" y="0"/>
                </a:moveTo>
                <a:lnTo>
                  <a:pt x="3343637" y="0"/>
                </a:lnTo>
                <a:lnTo>
                  <a:pt x="3343637" y="4414042"/>
                </a:lnTo>
                <a:lnTo>
                  <a:pt x="0" y="44140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72112">
            <a:off x="-1176621" y="6761333"/>
            <a:ext cx="3375450" cy="4072941"/>
          </a:xfrm>
          <a:custGeom>
            <a:avLst/>
            <a:gdLst/>
            <a:ahLst/>
            <a:cxnLst/>
            <a:rect r="r" b="b" t="t" l="l"/>
            <a:pathLst>
              <a:path h="4072941" w="3375450">
                <a:moveTo>
                  <a:pt x="0" y="0"/>
                </a:moveTo>
                <a:lnTo>
                  <a:pt x="3375451" y="0"/>
                </a:lnTo>
                <a:lnTo>
                  <a:pt x="3375451" y="4072941"/>
                </a:lnTo>
                <a:lnTo>
                  <a:pt x="0" y="40729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73818" y="3763475"/>
            <a:ext cx="15627165" cy="5494825"/>
            <a:chOff x="0" y="0"/>
            <a:chExt cx="20836220" cy="732643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0836220" cy="7326434"/>
              <a:chOff x="0" y="0"/>
              <a:chExt cx="4115797" cy="144719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115797" cy="1447197"/>
              </a:xfrm>
              <a:custGeom>
                <a:avLst/>
                <a:gdLst/>
                <a:ahLst/>
                <a:cxnLst/>
                <a:rect r="r" b="b" t="t" l="l"/>
                <a:pathLst>
                  <a:path h="1447197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447197"/>
                    </a:lnTo>
                    <a:lnTo>
                      <a:pt x="0" y="1447197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85725"/>
                <a:ext cx="4115797" cy="15329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0836220" cy="7326434"/>
              <a:chOff x="0" y="0"/>
              <a:chExt cx="4115797" cy="1447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115797" cy="1447197"/>
              </a:xfrm>
              <a:custGeom>
                <a:avLst/>
                <a:gdLst/>
                <a:ahLst/>
                <a:cxnLst/>
                <a:rect r="r" b="b" t="t" l="l"/>
                <a:pathLst>
                  <a:path h="1447197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447197"/>
                    </a:lnTo>
                    <a:lnTo>
                      <a:pt x="0" y="144719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85725"/>
                <a:ext cx="4115797" cy="15329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1373818" y="1095375"/>
            <a:ext cx="1138159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16361" y="4008987"/>
            <a:ext cx="14655279" cy="531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The rise o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digita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commerce has 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ch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anged 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how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eople buy fashion products, in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uding</a:t>
            </a: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footwear.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Most large e-commerce platforms (like Amazon or Daraz) are not specialized—they serve all kinds of products, making it hard for users to find the right shoes.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Jutta Sansaar is an E-commerce platform where we ease up the Retailing process of Shoes of our desire. 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The platform aims to be:</a:t>
            </a:r>
          </a:p>
          <a:p>
            <a:pPr algn="l"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Simple and responsive</a:t>
            </a:r>
          </a:p>
          <a:p>
            <a:pPr algn="l"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Secure and modular</a:t>
            </a:r>
          </a:p>
          <a:p>
            <a:pPr algn="l"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Suitable for men’s, women’s, and children’s footwear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46365" y="1619768"/>
            <a:ext cx="7886600" cy="1488243"/>
            <a:chOff x="0" y="0"/>
            <a:chExt cx="2077129" cy="3919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7129" cy="391965"/>
            </a:xfrm>
            <a:custGeom>
              <a:avLst/>
              <a:gdLst/>
              <a:ahLst/>
              <a:cxnLst/>
              <a:rect r="r" b="b" t="t" l="l"/>
              <a:pathLst>
                <a:path h="391965" w="2077129">
                  <a:moveTo>
                    <a:pt x="0" y="0"/>
                  </a:moveTo>
                  <a:lnTo>
                    <a:pt x="2077129" y="0"/>
                  </a:lnTo>
                  <a:lnTo>
                    <a:pt x="2077129" y="391965"/>
                  </a:lnTo>
                  <a:lnTo>
                    <a:pt x="0" y="391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077129" cy="477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46365" y="1619768"/>
            <a:ext cx="7886600" cy="1454150"/>
            <a:chOff x="0" y="0"/>
            <a:chExt cx="2077129" cy="3829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7129" cy="382986"/>
            </a:xfrm>
            <a:custGeom>
              <a:avLst/>
              <a:gdLst/>
              <a:ahLst/>
              <a:cxnLst/>
              <a:rect r="r" b="b" t="t" l="l"/>
              <a:pathLst>
                <a:path h="382986" w="2077129">
                  <a:moveTo>
                    <a:pt x="0" y="0"/>
                  </a:moveTo>
                  <a:lnTo>
                    <a:pt x="2077129" y="0"/>
                  </a:lnTo>
                  <a:lnTo>
                    <a:pt x="2077129" y="382986"/>
                  </a:lnTo>
                  <a:lnTo>
                    <a:pt x="0" y="382986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38100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077129" cy="468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4029577">
            <a:off x="11748117" y="3238424"/>
            <a:ext cx="11022365" cy="10127047"/>
          </a:xfrm>
          <a:custGeom>
            <a:avLst/>
            <a:gdLst/>
            <a:ahLst/>
            <a:cxnLst/>
            <a:rect r="r" b="b" t="t" l="l"/>
            <a:pathLst>
              <a:path h="10127047" w="11022365">
                <a:moveTo>
                  <a:pt x="0" y="0"/>
                </a:moveTo>
                <a:lnTo>
                  <a:pt x="11022366" y="0"/>
                </a:lnTo>
                <a:lnTo>
                  <a:pt x="11022366" y="10127047"/>
                </a:lnTo>
                <a:lnTo>
                  <a:pt x="0" y="10127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52564">
            <a:off x="15257373" y="6303056"/>
            <a:ext cx="3492494" cy="4456133"/>
          </a:xfrm>
          <a:custGeom>
            <a:avLst/>
            <a:gdLst/>
            <a:ahLst/>
            <a:cxnLst/>
            <a:rect r="r" b="b" t="t" l="l"/>
            <a:pathLst>
              <a:path h="4456133" w="3492494">
                <a:moveTo>
                  <a:pt x="0" y="0"/>
                </a:moveTo>
                <a:lnTo>
                  <a:pt x="3492494" y="0"/>
                </a:lnTo>
                <a:lnTo>
                  <a:pt x="3492494" y="4456132"/>
                </a:lnTo>
                <a:lnTo>
                  <a:pt x="0" y="4456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846365" y="3521593"/>
            <a:ext cx="7886600" cy="832080"/>
            <a:chOff x="0" y="0"/>
            <a:chExt cx="10515466" cy="110943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515466" cy="1109439"/>
              <a:chOff x="0" y="0"/>
              <a:chExt cx="2077129" cy="21914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077129" cy="219149"/>
              </a:xfrm>
              <a:custGeom>
                <a:avLst/>
                <a:gdLst/>
                <a:ahLst/>
                <a:cxnLst/>
                <a:rect r="r" b="b" t="t" l="l"/>
                <a:pathLst>
                  <a:path h="219149" w="2077129">
                    <a:moveTo>
                      <a:pt x="0" y="0"/>
                    </a:moveTo>
                    <a:lnTo>
                      <a:pt x="2077129" y="0"/>
                    </a:lnTo>
                    <a:lnTo>
                      <a:pt x="2077129" y="219149"/>
                    </a:lnTo>
                    <a:lnTo>
                      <a:pt x="0" y="219149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85725"/>
                <a:ext cx="2077129" cy="3048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0515466" cy="1109439"/>
              <a:chOff x="0" y="0"/>
              <a:chExt cx="2077129" cy="21914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077129" cy="219149"/>
              </a:xfrm>
              <a:custGeom>
                <a:avLst/>
                <a:gdLst/>
                <a:ahLst/>
                <a:cxnLst/>
                <a:rect r="r" b="b" t="t" l="l"/>
                <a:pathLst>
                  <a:path h="219149" w="2077129">
                    <a:moveTo>
                      <a:pt x="0" y="0"/>
                    </a:moveTo>
                    <a:lnTo>
                      <a:pt x="2077129" y="0"/>
                    </a:lnTo>
                    <a:lnTo>
                      <a:pt x="2077129" y="219149"/>
                    </a:lnTo>
                    <a:lnTo>
                      <a:pt x="0" y="2191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85725"/>
                <a:ext cx="2077129" cy="3048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8846365" y="4802138"/>
            <a:ext cx="7886600" cy="832080"/>
            <a:chOff x="0" y="0"/>
            <a:chExt cx="10515466" cy="110943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0515466" cy="1109439"/>
              <a:chOff x="0" y="0"/>
              <a:chExt cx="2077129" cy="21914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077129" cy="219149"/>
              </a:xfrm>
              <a:custGeom>
                <a:avLst/>
                <a:gdLst/>
                <a:ahLst/>
                <a:cxnLst/>
                <a:rect r="r" b="b" t="t" l="l"/>
                <a:pathLst>
                  <a:path h="219149" w="2077129">
                    <a:moveTo>
                      <a:pt x="0" y="0"/>
                    </a:moveTo>
                    <a:lnTo>
                      <a:pt x="2077129" y="0"/>
                    </a:lnTo>
                    <a:lnTo>
                      <a:pt x="2077129" y="219149"/>
                    </a:lnTo>
                    <a:lnTo>
                      <a:pt x="0" y="219149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85725"/>
                <a:ext cx="2077129" cy="3048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10515466" cy="1109439"/>
              <a:chOff x="0" y="0"/>
              <a:chExt cx="2077129" cy="21914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77129" cy="219149"/>
              </a:xfrm>
              <a:custGeom>
                <a:avLst/>
                <a:gdLst/>
                <a:ahLst/>
                <a:cxnLst/>
                <a:rect r="r" b="b" t="t" l="l"/>
                <a:pathLst>
                  <a:path h="219149" w="2077129">
                    <a:moveTo>
                      <a:pt x="0" y="0"/>
                    </a:moveTo>
                    <a:lnTo>
                      <a:pt x="2077129" y="0"/>
                    </a:lnTo>
                    <a:lnTo>
                      <a:pt x="2077129" y="219149"/>
                    </a:lnTo>
                    <a:lnTo>
                      <a:pt x="0" y="2191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85725"/>
                <a:ext cx="2077129" cy="3048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8846365" y="6101963"/>
            <a:ext cx="7886600" cy="832080"/>
            <a:chOff x="0" y="0"/>
            <a:chExt cx="10515466" cy="110943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0515466" cy="1109439"/>
              <a:chOff x="0" y="0"/>
              <a:chExt cx="2077129" cy="21914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077129" cy="219149"/>
              </a:xfrm>
              <a:custGeom>
                <a:avLst/>
                <a:gdLst/>
                <a:ahLst/>
                <a:cxnLst/>
                <a:rect r="r" b="b" t="t" l="l"/>
                <a:pathLst>
                  <a:path h="219149" w="2077129">
                    <a:moveTo>
                      <a:pt x="0" y="0"/>
                    </a:moveTo>
                    <a:lnTo>
                      <a:pt x="2077129" y="0"/>
                    </a:lnTo>
                    <a:lnTo>
                      <a:pt x="2077129" y="219149"/>
                    </a:lnTo>
                    <a:lnTo>
                      <a:pt x="0" y="219149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85725"/>
                <a:ext cx="2077129" cy="3048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0"/>
              <a:ext cx="10515466" cy="1109439"/>
              <a:chOff x="0" y="0"/>
              <a:chExt cx="2077129" cy="21914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077129" cy="219149"/>
              </a:xfrm>
              <a:custGeom>
                <a:avLst/>
                <a:gdLst/>
                <a:ahLst/>
                <a:cxnLst/>
                <a:rect r="r" b="b" t="t" l="l"/>
                <a:pathLst>
                  <a:path h="219149" w="2077129">
                    <a:moveTo>
                      <a:pt x="0" y="0"/>
                    </a:moveTo>
                    <a:lnTo>
                      <a:pt x="2077129" y="0"/>
                    </a:lnTo>
                    <a:lnTo>
                      <a:pt x="2077129" y="219149"/>
                    </a:lnTo>
                    <a:lnTo>
                      <a:pt x="0" y="2191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85725"/>
                <a:ext cx="2077129" cy="3048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8846365" y="7469868"/>
            <a:ext cx="7886600" cy="832080"/>
            <a:chOff x="0" y="0"/>
            <a:chExt cx="10515466" cy="1109439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0515466" cy="1109439"/>
              <a:chOff x="0" y="0"/>
              <a:chExt cx="2077129" cy="219149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077129" cy="219149"/>
              </a:xfrm>
              <a:custGeom>
                <a:avLst/>
                <a:gdLst/>
                <a:ahLst/>
                <a:cxnLst/>
                <a:rect r="r" b="b" t="t" l="l"/>
                <a:pathLst>
                  <a:path h="219149" w="2077129">
                    <a:moveTo>
                      <a:pt x="0" y="0"/>
                    </a:moveTo>
                    <a:lnTo>
                      <a:pt x="2077129" y="0"/>
                    </a:lnTo>
                    <a:lnTo>
                      <a:pt x="2077129" y="219149"/>
                    </a:lnTo>
                    <a:lnTo>
                      <a:pt x="0" y="219149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85725"/>
                <a:ext cx="2077129" cy="3048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10515466" cy="1109439"/>
              <a:chOff x="0" y="0"/>
              <a:chExt cx="2077129" cy="219149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2077129" cy="219149"/>
              </a:xfrm>
              <a:custGeom>
                <a:avLst/>
                <a:gdLst/>
                <a:ahLst/>
                <a:cxnLst/>
                <a:rect r="r" b="b" t="t" l="l"/>
                <a:pathLst>
                  <a:path h="219149" w="2077129">
                    <a:moveTo>
                      <a:pt x="0" y="0"/>
                    </a:moveTo>
                    <a:lnTo>
                      <a:pt x="2077129" y="0"/>
                    </a:lnTo>
                    <a:lnTo>
                      <a:pt x="2077129" y="219149"/>
                    </a:lnTo>
                    <a:lnTo>
                      <a:pt x="0" y="2191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85725"/>
                <a:ext cx="2077129" cy="3048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39" id="39"/>
          <p:cNvSpPr/>
          <p:nvPr/>
        </p:nvSpPr>
        <p:spPr>
          <a:xfrm flipH="false" flipV="false" rot="-3853104">
            <a:off x="-963412" y="-4129713"/>
            <a:ext cx="8022190" cy="9004499"/>
          </a:xfrm>
          <a:custGeom>
            <a:avLst/>
            <a:gdLst/>
            <a:ahLst/>
            <a:cxnLst/>
            <a:rect r="r" b="b" t="t" l="l"/>
            <a:pathLst>
              <a:path h="9004499" w="8022190">
                <a:moveTo>
                  <a:pt x="0" y="0"/>
                </a:moveTo>
                <a:lnTo>
                  <a:pt x="8022190" y="0"/>
                </a:lnTo>
                <a:lnTo>
                  <a:pt x="8022190" y="9004499"/>
                </a:lnTo>
                <a:lnTo>
                  <a:pt x="0" y="90044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-270655" y="-1786376"/>
            <a:ext cx="4621267" cy="4883770"/>
          </a:xfrm>
          <a:custGeom>
            <a:avLst/>
            <a:gdLst/>
            <a:ahLst/>
            <a:cxnLst/>
            <a:rect r="r" b="b" t="t" l="l"/>
            <a:pathLst>
              <a:path h="4883770" w="4621267">
                <a:moveTo>
                  <a:pt x="0" y="0"/>
                </a:moveTo>
                <a:lnTo>
                  <a:pt x="4621267" y="0"/>
                </a:lnTo>
                <a:lnTo>
                  <a:pt x="4621267" y="4883770"/>
                </a:lnTo>
                <a:lnTo>
                  <a:pt x="0" y="488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555035" y="3928107"/>
            <a:ext cx="6146299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Problem Statement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55035" y="7890622"/>
            <a:ext cx="614629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Challenges people face while trying to Buy Shoes Online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44000" y="1617545"/>
            <a:ext cx="7215136" cy="143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Most popular e-commerce platforms are too general, selling thousands of unrelated products.</a:t>
            </a:r>
          </a:p>
          <a:p>
            <a:pPr algn="l">
              <a:lnSpc>
                <a:spcPts val="105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101818" y="3682904"/>
            <a:ext cx="7215136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Hard for users to filter and find desired shoes.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101818" y="6206853"/>
            <a:ext cx="7215136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Local shoe retailers lack online selling platforms.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101818" y="7365323"/>
            <a:ext cx="721513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Need for a simple, specialized shoe e-commerce system.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144000" y="4697593"/>
            <a:ext cx="721513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Complex navigation for such a specific product category.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029577">
            <a:off x="-6924757" y="-2168809"/>
            <a:ext cx="11022365" cy="10127047"/>
          </a:xfrm>
          <a:custGeom>
            <a:avLst/>
            <a:gdLst/>
            <a:ahLst/>
            <a:cxnLst/>
            <a:rect r="r" b="b" t="t" l="l"/>
            <a:pathLst>
              <a:path h="10127047" w="11022365">
                <a:moveTo>
                  <a:pt x="0" y="0"/>
                </a:moveTo>
                <a:lnTo>
                  <a:pt x="11022365" y="0"/>
                </a:lnTo>
                <a:lnTo>
                  <a:pt x="11022365" y="10127047"/>
                </a:lnTo>
                <a:lnTo>
                  <a:pt x="0" y="10127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3855" y="3808594"/>
            <a:ext cx="3545358" cy="5449706"/>
            <a:chOff x="0" y="0"/>
            <a:chExt cx="4727143" cy="726627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737" y="0"/>
              <a:ext cx="4724406" cy="7266274"/>
              <a:chOff x="0" y="0"/>
              <a:chExt cx="1261742" cy="194059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61742" cy="1940596"/>
              </a:xfrm>
              <a:custGeom>
                <a:avLst/>
                <a:gdLst/>
                <a:ahLst/>
                <a:cxnLst/>
                <a:rect r="r" b="b" t="t" l="l"/>
                <a:pathLst>
                  <a:path h="1940596" w="1261742">
                    <a:moveTo>
                      <a:pt x="0" y="0"/>
                    </a:moveTo>
                    <a:lnTo>
                      <a:pt x="1261742" y="0"/>
                    </a:lnTo>
                    <a:lnTo>
                      <a:pt x="1261742" y="1940596"/>
                    </a:lnTo>
                    <a:lnTo>
                      <a:pt x="0" y="1940596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28575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85725"/>
                <a:ext cx="1261742" cy="2026321"/>
              </a:xfrm>
              <a:prstGeom prst="rect">
                <a:avLst/>
              </a:prstGeom>
            </p:spPr>
            <p:txBody>
              <a:bodyPr anchor="ctr" rtlCol="false" tIns="37573" lIns="37573" bIns="37573" rIns="3757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4724406" cy="7266274"/>
              <a:chOff x="0" y="0"/>
              <a:chExt cx="1261742" cy="194059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61742" cy="1940596"/>
              </a:xfrm>
              <a:custGeom>
                <a:avLst/>
                <a:gdLst/>
                <a:ahLst/>
                <a:cxnLst/>
                <a:rect r="r" b="b" t="t" l="l"/>
                <a:pathLst>
                  <a:path h="1940596" w="1261742">
                    <a:moveTo>
                      <a:pt x="0" y="0"/>
                    </a:moveTo>
                    <a:lnTo>
                      <a:pt x="1261742" y="0"/>
                    </a:lnTo>
                    <a:lnTo>
                      <a:pt x="1261742" y="1940596"/>
                    </a:lnTo>
                    <a:lnTo>
                      <a:pt x="0" y="194059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85725"/>
                <a:ext cx="1261742" cy="2026321"/>
              </a:xfrm>
              <a:prstGeom prst="rect">
                <a:avLst/>
              </a:prstGeom>
            </p:spPr>
            <p:txBody>
              <a:bodyPr anchor="ctr" rtlCol="false" tIns="37573" lIns="37573" bIns="37573" rIns="3757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5394218" y="3808594"/>
            <a:ext cx="3543305" cy="5449706"/>
            <a:chOff x="0" y="0"/>
            <a:chExt cx="1261742" cy="19405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1742" cy="1940596"/>
            </a:xfrm>
            <a:custGeom>
              <a:avLst/>
              <a:gdLst/>
              <a:ahLst/>
              <a:cxnLst/>
              <a:rect r="r" b="b" t="t" l="l"/>
              <a:pathLst>
                <a:path h="1940596" w="1261742">
                  <a:moveTo>
                    <a:pt x="0" y="0"/>
                  </a:moveTo>
                  <a:lnTo>
                    <a:pt x="1261742" y="0"/>
                  </a:lnTo>
                  <a:lnTo>
                    <a:pt x="1261742" y="1940596"/>
                  </a:lnTo>
                  <a:lnTo>
                    <a:pt x="0" y="1940596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2857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61742" cy="2026321"/>
            </a:xfrm>
            <a:prstGeom prst="rect">
              <a:avLst/>
            </a:prstGeom>
          </p:spPr>
          <p:txBody>
            <a:bodyPr anchor="ctr" rtlCol="false" tIns="37573" lIns="37573" bIns="37573" rIns="3757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92166" y="3808594"/>
            <a:ext cx="3543305" cy="5449706"/>
            <a:chOff x="0" y="0"/>
            <a:chExt cx="1261742" cy="19405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1742" cy="1940596"/>
            </a:xfrm>
            <a:custGeom>
              <a:avLst/>
              <a:gdLst/>
              <a:ahLst/>
              <a:cxnLst/>
              <a:rect r="r" b="b" t="t" l="l"/>
              <a:pathLst>
                <a:path h="1940596" w="1261742">
                  <a:moveTo>
                    <a:pt x="0" y="0"/>
                  </a:moveTo>
                  <a:lnTo>
                    <a:pt x="1261742" y="0"/>
                  </a:lnTo>
                  <a:lnTo>
                    <a:pt x="1261742" y="1940596"/>
                  </a:lnTo>
                  <a:lnTo>
                    <a:pt x="0" y="19405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261742" cy="2026321"/>
            </a:xfrm>
            <a:prstGeom prst="rect">
              <a:avLst/>
            </a:prstGeom>
          </p:spPr>
          <p:txBody>
            <a:bodyPr anchor="ctr" rtlCol="false" tIns="37573" lIns="37573" bIns="37573" rIns="3757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52530" y="3808594"/>
            <a:ext cx="3543305" cy="5449706"/>
            <a:chOff x="0" y="0"/>
            <a:chExt cx="1261742" cy="19405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1742" cy="1940596"/>
            </a:xfrm>
            <a:custGeom>
              <a:avLst/>
              <a:gdLst/>
              <a:ahLst/>
              <a:cxnLst/>
              <a:rect r="r" b="b" t="t" l="l"/>
              <a:pathLst>
                <a:path h="1940596" w="1261742">
                  <a:moveTo>
                    <a:pt x="0" y="0"/>
                  </a:moveTo>
                  <a:lnTo>
                    <a:pt x="1261742" y="0"/>
                  </a:lnTo>
                  <a:lnTo>
                    <a:pt x="1261742" y="1940596"/>
                  </a:lnTo>
                  <a:lnTo>
                    <a:pt x="0" y="1940596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2857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261742" cy="2026321"/>
            </a:xfrm>
            <a:prstGeom prst="rect">
              <a:avLst/>
            </a:prstGeom>
          </p:spPr>
          <p:txBody>
            <a:bodyPr anchor="ctr" rtlCol="false" tIns="37573" lIns="37573" bIns="37573" rIns="3757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50477" y="3808594"/>
            <a:ext cx="3543305" cy="5449706"/>
            <a:chOff x="0" y="0"/>
            <a:chExt cx="1261742" cy="194059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1742" cy="1940596"/>
            </a:xfrm>
            <a:custGeom>
              <a:avLst/>
              <a:gdLst/>
              <a:ahLst/>
              <a:cxnLst/>
              <a:rect r="r" b="b" t="t" l="l"/>
              <a:pathLst>
                <a:path h="1940596" w="1261742">
                  <a:moveTo>
                    <a:pt x="0" y="0"/>
                  </a:moveTo>
                  <a:lnTo>
                    <a:pt x="1261742" y="0"/>
                  </a:lnTo>
                  <a:lnTo>
                    <a:pt x="1261742" y="1940596"/>
                  </a:lnTo>
                  <a:lnTo>
                    <a:pt x="0" y="19405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261742" cy="2026321"/>
            </a:xfrm>
            <a:prstGeom prst="rect">
              <a:avLst/>
            </a:prstGeom>
          </p:spPr>
          <p:txBody>
            <a:bodyPr anchor="ctr" rtlCol="false" tIns="37573" lIns="37573" bIns="37573" rIns="3757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5875420">
            <a:off x="13461378" y="6233797"/>
            <a:ext cx="8151990" cy="7410900"/>
          </a:xfrm>
          <a:custGeom>
            <a:avLst/>
            <a:gdLst/>
            <a:ahLst/>
            <a:cxnLst/>
            <a:rect r="r" b="b" t="t" l="l"/>
            <a:pathLst>
              <a:path h="7410900" w="8151990">
                <a:moveTo>
                  <a:pt x="0" y="0"/>
                </a:moveTo>
                <a:lnTo>
                  <a:pt x="8151991" y="0"/>
                </a:lnTo>
                <a:lnTo>
                  <a:pt x="8151991" y="7410900"/>
                </a:lnTo>
                <a:lnTo>
                  <a:pt x="0" y="741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2403298">
            <a:off x="15657171" y="7844421"/>
            <a:ext cx="3204258" cy="2827758"/>
          </a:xfrm>
          <a:custGeom>
            <a:avLst/>
            <a:gdLst/>
            <a:ahLst/>
            <a:cxnLst/>
            <a:rect r="r" b="b" t="t" l="l"/>
            <a:pathLst>
              <a:path h="2827758" w="3204258">
                <a:moveTo>
                  <a:pt x="0" y="0"/>
                </a:moveTo>
                <a:lnTo>
                  <a:pt x="3204258" y="0"/>
                </a:lnTo>
                <a:lnTo>
                  <a:pt x="3204258" y="2827758"/>
                </a:lnTo>
                <a:lnTo>
                  <a:pt x="0" y="2827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3310841" y="3808594"/>
            <a:ext cx="3543305" cy="5449706"/>
            <a:chOff x="0" y="0"/>
            <a:chExt cx="1261742" cy="19405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61742" cy="1940596"/>
            </a:xfrm>
            <a:custGeom>
              <a:avLst/>
              <a:gdLst/>
              <a:ahLst/>
              <a:cxnLst/>
              <a:rect r="r" b="b" t="t" l="l"/>
              <a:pathLst>
                <a:path h="1940596" w="1261742">
                  <a:moveTo>
                    <a:pt x="0" y="0"/>
                  </a:moveTo>
                  <a:lnTo>
                    <a:pt x="1261742" y="0"/>
                  </a:lnTo>
                  <a:lnTo>
                    <a:pt x="1261742" y="1940596"/>
                  </a:lnTo>
                  <a:lnTo>
                    <a:pt x="0" y="1940596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2857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1261742" cy="2026321"/>
            </a:xfrm>
            <a:prstGeom prst="rect">
              <a:avLst/>
            </a:prstGeom>
          </p:spPr>
          <p:txBody>
            <a:bodyPr anchor="ctr" rtlCol="false" tIns="37573" lIns="37573" bIns="37573" rIns="3757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308788" y="3808594"/>
            <a:ext cx="3543305" cy="5449706"/>
            <a:chOff x="0" y="0"/>
            <a:chExt cx="1261742" cy="194059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61742" cy="1940596"/>
            </a:xfrm>
            <a:custGeom>
              <a:avLst/>
              <a:gdLst/>
              <a:ahLst/>
              <a:cxnLst/>
              <a:rect r="r" b="b" t="t" l="l"/>
              <a:pathLst>
                <a:path h="1940596" w="1261742">
                  <a:moveTo>
                    <a:pt x="0" y="0"/>
                  </a:moveTo>
                  <a:lnTo>
                    <a:pt x="1261742" y="0"/>
                  </a:lnTo>
                  <a:lnTo>
                    <a:pt x="1261742" y="1940596"/>
                  </a:lnTo>
                  <a:lnTo>
                    <a:pt x="0" y="19405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1261742" cy="2026321"/>
            </a:xfrm>
            <a:prstGeom prst="rect">
              <a:avLst/>
            </a:prstGeom>
          </p:spPr>
          <p:txBody>
            <a:bodyPr anchor="ctr" rtlCol="false" tIns="37573" lIns="37573" bIns="37573" rIns="3757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1086393">
            <a:off x="-873500" y="52865"/>
            <a:ext cx="3220996" cy="4528641"/>
          </a:xfrm>
          <a:custGeom>
            <a:avLst/>
            <a:gdLst/>
            <a:ahLst/>
            <a:cxnLst/>
            <a:rect r="r" b="b" t="t" l="l"/>
            <a:pathLst>
              <a:path h="4528641" w="3220996">
                <a:moveTo>
                  <a:pt x="0" y="0"/>
                </a:moveTo>
                <a:lnTo>
                  <a:pt x="3220996" y="0"/>
                </a:lnTo>
                <a:lnTo>
                  <a:pt x="3220996" y="4528642"/>
                </a:lnTo>
                <a:lnTo>
                  <a:pt x="0" y="45286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697320" y="1401831"/>
            <a:ext cx="14893360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 spc="1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OBJECTIVES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99822" y="5296107"/>
            <a:ext cx="2715079" cy="306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 spc="5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Develop a clean and user-friendly e-commerce platform for footwear retailing.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10291" y="3842137"/>
            <a:ext cx="73174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420"/>
              </a:lnSpc>
              <a:spcBef>
                <a:spcPct val="0"/>
              </a:spcBef>
            </a:pPr>
            <a:r>
              <a:rPr lang="en-US" sz="6000" u="none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806279" y="5307450"/>
            <a:ext cx="2715079" cy="306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 spc="5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Design a clean and user-friendly interface to improve the shopping experience.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73572" y="3842137"/>
            <a:ext cx="73174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420"/>
              </a:lnSpc>
              <a:spcBef>
                <a:spcPct val="0"/>
              </a:spcBef>
            </a:pPr>
            <a:r>
              <a:rPr lang="en-US" sz="6000" u="none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724954" y="5521762"/>
            <a:ext cx="2715079" cy="220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 spc="5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Admin panel to manage products and customer orders.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62760" y="3842137"/>
            <a:ext cx="972795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420"/>
              </a:lnSpc>
              <a:spcBef>
                <a:spcPct val="0"/>
              </a:spcBef>
            </a:pPr>
            <a:r>
              <a:rPr lang="en-US" sz="6000" u="none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66643" y="5521762"/>
            <a:ext cx="2715079" cy="220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 spc="5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Provide login, signup, cart, and checkout modules.</a:t>
            </a:r>
          </a:p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5680410" y="3842137"/>
            <a:ext cx="1153580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420"/>
              </a:lnSpc>
              <a:spcBef>
                <a:spcPct val="0"/>
              </a:spcBef>
            </a:pPr>
            <a:r>
              <a:rPr lang="en-US" sz="6000" u="none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001677">
            <a:off x="-3456345" y="5990278"/>
            <a:ext cx="6912691" cy="7353926"/>
          </a:xfrm>
          <a:custGeom>
            <a:avLst/>
            <a:gdLst/>
            <a:ahLst/>
            <a:cxnLst/>
            <a:rect r="r" b="b" t="t" l="l"/>
            <a:pathLst>
              <a:path h="7353926" w="6912691">
                <a:moveTo>
                  <a:pt x="0" y="0"/>
                </a:moveTo>
                <a:lnTo>
                  <a:pt x="6912690" y="0"/>
                </a:lnTo>
                <a:lnTo>
                  <a:pt x="6912690" y="7353927"/>
                </a:lnTo>
                <a:lnTo>
                  <a:pt x="0" y="7353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244473"/>
            <a:ext cx="7829166" cy="6013827"/>
            <a:chOff x="0" y="0"/>
            <a:chExt cx="10438888" cy="801843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438888" cy="8018436"/>
              <a:chOff x="0" y="0"/>
              <a:chExt cx="2062002" cy="158388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062002" cy="1583889"/>
              </a:xfrm>
              <a:custGeom>
                <a:avLst/>
                <a:gdLst/>
                <a:ahLst/>
                <a:cxnLst/>
                <a:rect r="r" b="b" t="t" l="l"/>
                <a:pathLst>
                  <a:path h="1583889" w="2062002">
                    <a:moveTo>
                      <a:pt x="0" y="0"/>
                    </a:moveTo>
                    <a:lnTo>
                      <a:pt x="2062002" y="0"/>
                    </a:lnTo>
                    <a:lnTo>
                      <a:pt x="2062002" y="1583889"/>
                    </a:lnTo>
                    <a:lnTo>
                      <a:pt x="0" y="1583889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85725"/>
                <a:ext cx="2062002" cy="1669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10438888" cy="8018436"/>
              <a:chOff x="0" y="0"/>
              <a:chExt cx="2062002" cy="158388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62002" cy="1583889"/>
              </a:xfrm>
              <a:custGeom>
                <a:avLst/>
                <a:gdLst/>
                <a:ahLst/>
                <a:cxnLst/>
                <a:rect r="r" b="b" t="t" l="l"/>
                <a:pathLst>
                  <a:path h="1583889" w="2062002">
                    <a:moveTo>
                      <a:pt x="0" y="0"/>
                    </a:moveTo>
                    <a:lnTo>
                      <a:pt x="2062002" y="0"/>
                    </a:lnTo>
                    <a:lnTo>
                      <a:pt x="2062002" y="1583889"/>
                    </a:lnTo>
                    <a:lnTo>
                      <a:pt x="0" y="15838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85725"/>
                <a:ext cx="2062002" cy="1669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13145969" y="-2716135"/>
            <a:ext cx="9738642" cy="9384510"/>
          </a:xfrm>
          <a:custGeom>
            <a:avLst/>
            <a:gdLst/>
            <a:ahLst/>
            <a:cxnLst/>
            <a:rect r="r" b="b" t="t" l="l"/>
            <a:pathLst>
              <a:path h="9384510" w="9738642">
                <a:moveTo>
                  <a:pt x="0" y="0"/>
                </a:moveTo>
                <a:lnTo>
                  <a:pt x="9738642" y="0"/>
                </a:lnTo>
                <a:lnTo>
                  <a:pt x="9738642" y="9384510"/>
                </a:lnTo>
                <a:lnTo>
                  <a:pt x="0" y="9384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93412">
            <a:off x="14315174" y="14176"/>
            <a:ext cx="4439711" cy="4017939"/>
          </a:xfrm>
          <a:custGeom>
            <a:avLst/>
            <a:gdLst/>
            <a:ahLst/>
            <a:cxnLst/>
            <a:rect r="r" b="b" t="t" l="l"/>
            <a:pathLst>
              <a:path h="4017939" w="4439711">
                <a:moveTo>
                  <a:pt x="0" y="0"/>
                </a:moveTo>
                <a:lnTo>
                  <a:pt x="4439711" y="0"/>
                </a:lnTo>
                <a:lnTo>
                  <a:pt x="4439711" y="4017939"/>
                </a:lnTo>
                <a:lnTo>
                  <a:pt x="0" y="40179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430134" y="3244473"/>
            <a:ext cx="7829166" cy="6013827"/>
            <a:chOff x="0" y="0"/>
            <a:chExt cx="10438888" cy="801843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438888" cy="8018436"/>
              <a:chOff x="0" y="0"/>
              <a:chExt cx="2062002" cy="158388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062002" cy="1583889"/>
              </a:xfrm>
              <a:custGeom>
                <a:avLst/>
                <a:gdLst/>
                <a:ahLst/>
                <a:cxnLst/>
                <a:rect r="r" b="b" t="t" l="l"/>
                <a:pathLst>
                  <a:path h="1583889" w="2062002">
                    <a:moveTo>
                      <a:pt x="0" y="0"/>
                    </a:moveTo>
                    <a:lnTo>
                      <a:pt x="2062002" y="0"/>
                    </a:lnTo>
                    <a:lnTo>
                      <a:pt x="2062002" y="1583889"/>
                    </a:lnTo>
                    <a:lnTo>
                      <a:pt x="0" y="1583889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85725"/>
                <a:ext cx="2062002" cy="1669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0"/>
              <a:ext cx="10438888" cy="8018436"/>
              <a:chOff x="0" y="0"/>
              <a:chExt cx="2062002" cy="158388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62002" cy="1583889"/>
              </a:xfrm>
              <a:custGeom>
                <a:avLst/>
                <a:gdLst/>
                <a:ahLst/>
                <a:cxnLst/>
                <a:rect r="r" b="b" t="t" l="l"/>
                <a:pathLst>
                  <a:path h="1583889" w="2062002">
                    <a:moveTo>
                      <a:pt x="0" y="0"/>
                    </a:moveTo>
                    <a:lnTo>
                      <a:pt x="2062002" y="0"/>
                    </a:lnTo>
                    <a:lnTo>
                      <a:pt x="2062002" y="1583889"/>
                    </a:lnTo>
                    <a:lnTo>
                      <a:pt x="0" y="15838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85725"/>
                <a:ext cx="2062002" cy="1669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0" id="20"/>
          <p:cNvSpPr txBox="true"/>
          <p:nvPr/>
        </p:nvSpPr>
        <p:spPr>
          <a:xfrm rot="0">
            <a:off x="1028700" y="74739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Scopes and Limitations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6219" y="3521412"/>
            <a:ext cx="639412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scopes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0420" y="4340920"/>
            <a:ext cx="6865725" cy="463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 web-based e-commerce platform designed specifically for footwear retailing.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Supports both Customer Interface (for browsing and purchasing) and Admin Interface (for product and order management).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Users can: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Browse shoes by category, gender, and size.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Add to cart and place orders.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Log in and Log out.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</a:t>
            </a: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ns can: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Add, edit, and delete products.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View and manage customer orders.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Accept or reject orders.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47654" y="3521412"/>
            <a:ext cx="639412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limitations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11855" y="4762312"/>
            <a:ext cx="6865725" cy="287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No integrated online payment gateway yet </a:t>
            </a:r>
          </a:p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    </a:t>
            </a: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(e.g., Khalti, eSewa planned as future work).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No delivery tracking system implemented.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No dedicated mobile application—currently limited to responsive web use.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No AI-based personalization or recommendations in the current version.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32869" y="2755186"/>
            <a:ext cx="4793454" cy="6503114"/>
            <a:chOff x="0" y="0"/>
            <a:chExt cx="6391272" cy="867081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701" y="0"/>
              <a:ext cx="6387571" cy="8670818"/>
              <a:chOff x="0" y="0"/>
              <a:chExt cx="1261742" cy="171275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61742" cy="1712754"/>
              </a:xfrm>
              <a:custGeom>
                <a:avLst/>
                <a:gdLst/>
                <a:ahLst/>
                <a:cxnLst/>
                <a:rect r="r" b="b" t="t" l="l"/>
                <a:pathLst>
                  <a:path h="1712754" w="1261742">
                    <a:moveTo>
                      <a:pt x="0" y="0"/>
                    </a:moveTo>
                    <a:lnTo>
                      <a:pt x="1261742" y="0"/>
                    </a:lnTo>
                    <a:lnTo>
                      <a:pt x="1261742" y="1712754"/>
                    </a:lnTo>
                    <a:lnTo>
                      <a:pt x="0" y="1712754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85725"/>
                <a:ext cx="1261742" cy="1798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387571" cy="8670818"/>
              <a:chOff x="0" y="0"/>
              <a:chExt cx="1261742" cy="171275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61742" cy="1712754"/>
              </a:xfrm>
              <a:custGeom>
                <a:avLst/>
                <a:gdLst/>
                <a:ahLst/>
                <a:cxnLst/>
                <a:rect r="r" b="b" t="t" l="l"/>
                <a:pathLst>
                  <a:path h="1712754" w="1261742">
                    <a:moveTo>
                      <a:pt x="0" y="0"/>
                    </a:moveTo>
                    <a:lnTo>
                      <a:pt x="1261742" y="0"/>
                    </a:lnTo>
                    <a:lnTo>
                      <a:pt x="1261742" y="1712754"/>
                    </a:lnTo>
                    <a:lnTo>
                      <a:pt x="0" y="17127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1261742" cy="1798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-2965721" y="4089393"/>
            <a:ext cx="8022190" cy="9004499"/>
          </a:xfrm>
          <a:custGeom>
            <a:avLst/>
            <a:gdLst/>
            <a:ahLst/>
            <a:cxnLst/>
            <a:rect r="r" b="b" t="t" l="l"/>
            <a:pathLst>
              <a:path h="9004499" w="8022190">
                <a:moveTo>
                  <a:pt x="0" y="0"/>
                </a:moveTo>
                <a:lnTo>
                  <a:pt x="8022190" y="0"/>
                </a:lnTo>
                <a:lnTo>
                  <a:pt x="8022190" y="9004499"/>
                </a:lnTo>
                <a:lnTo>
                  <a:pt x="0" y="9004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08578">
            <a:off x="-1267102" y="6977379"/>
            <a:ext cx="3471112" cy="4126136"/>
          </a:xfrm>
          <a:custGeom>
            <a:avLst/>
            <a:gdLst/>
            <a:ahLst/>
            <a:cxnLst/>
            <a:rect r="r" b="b" t="t" l="l"/>
            <a:pathLst>
              <a:path h="4126136" w="3471112">
                <a:moveTo>
                  <a:pt x="0" y="0"/>
                </a:moveTo>
                <a:lnTo>
                  <a:pt x="3471111" y="0"/>
                </a:lnTo>
                <a:lnTo>
                  <a:pt x="3471111" y="4126135"/>
                </a:lnTo>
                <a:lnTo>
                  <a:pt x="0" y="4126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36813" y="2755186"/>
            <a:ext cx="4793454" cy="6503114"/>
            <a:chOff x="0" y="0"/>
            <a:chExt cx="6391272" cy="867081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701" y="0"/>
              <a:ext cx="6387571" cy="8670818"/>
              <a:chOff x="0" y="0"/>
              <a:chExt cx="1261742" cy="171275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61742" cy="1712754"/>
              </a:xfrm>
              <a:custGeom>
                <a:avLst/>
                <a:gdLst/>
                <a:ahLst/>
                <a:cxnLst/>
                <a:rect r="r" b="b" t="t" l="l"/>
                <a:pathLst>
                  <a:path h="1712754" w="1261742">
                    <a:moveTo>
                      <a:pt x="0" y="0"/>
                    </a:moveTo>
                    <a:lnTo>
                      <a:pt x="1261742" y="0"/>
                    </a:lnTo>
                    <a:lnTo>
                      <a:pt x="1261742" y="1712754"/>
                    </a:lnTo>
                    <a:lnTo>
                      <a:pt x="0" y="1712754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85725"/>
                <a:ext cx="1261742" cy="1798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6387571" cy="8670818"/>
              <a:chOff x="0" y="0"/>
              <a:chExt cx="1261742" cy="171275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61742" cy="1712754"/>
              </a:xfrm>
              <a:custGeom>
                <a:avLst/>
                <a:gdLst/>
                <a:ahLst/>
                <a:cxnLst/>
                <a:rect r="r" b="b" t="t" l="l"/>
                <a:pathLst>
                  <a:path h="1712754" w="1261742">
                    <a:moveTo>
                      <a:pt x="0" y="0"/>
                    </a:moveTo>
                    <a:lnTo>
                      <a:pt x="1261742" y="0"/>
                    </a:lnTo>
                    <a:lnTo>
                      <a:pt x="1261742" y="1712754"/>
                    </a:lnTo>
                    <a:lnTo>
                      <a:pt x="0" y="17127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85725"/>
                <a:ext cx="1261742" cy="1798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-10604382">
            <a:off x="13406245" y="-2401045"/>
            <a:ext cx="6912691" cy="7353926"/>
          </a:xfrm>
          <a:custGeom>
            <a:avLst/>
            <a:gdLst/>
            <a:ahLst/>
            <a:cxnLst/>
            <a:rect r="r" b="b" t="t" l="l"/>
            <a:pathLst>
              <a:path h="7353926" w="6912691">
                <a:moveTo>
                  <a:pt x="0" y="0"/>
                </a:moveTo>
                <a:lnTo>
                  <a:pt x="6912691" y="0"/>
                </a:lnTo>
                <a:lnTo>
                  <a:pt x="6912691" y="7353926"/>
                </a:lnTo>
                <a:lnTo>
                  <a:pt x="0" y="7353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964863">
            <a:off x="14680504" y="-713297"/>
            <a:ext cx="4478694" cy="4114800"/>
          </a:xfrm>
          <a:custGeom>
            <a:avLst/>
            <a:gdLst/>
            <a:ahLst/>
            <a:cxnLst/>
            <a:rect r="r" b="b" t="t" l="l"/>
            <a:pathLst>
              <a:path h="4114800" w="4478694">
                <a:moveTo>
                  <a:pt x="0" y="0"/>
                </a:moveTo>
                <a:lnTo>
                  <a:pt x="4478694" y="0"/>
                </a:lnTo>
                <a:lnTo>
                  <a:pt x="4478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126398" y="2755186"/>
            <a:ext cx="4793454" cy="6503114"/>
            <a:chOff x="0" y="0"/>
            <a:chExt cx="6391272" cy="867081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3701" y="0"/>
              <a:ext cx="6387571" cy="8670818"/>
              <a:chOff x="0" y="0"/>
              <a:chExt cx="1261742" cy="171275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261742" cy="1712754"/>
              </a:xfrm>
              <a:custGeom>
                <a:avLst/>
                <a:gdLst/>
                <a:ahLst/>
                <a:cxnLst/>
                <a:rect r="r" b="b" t="t" l="l"/>
                <a:pathLst>
                  <a:path h="1712754" w="1261742">
                    <a:moveTo>
                      <a:pt x="0" y="0"/>
                    </a:moveTo>
                    <a:lnTo>
                      <a:pt x="1261742" y="0"/>
                    </a:lnTo>
                    <a:lnTo>
                      <a:pt x="1261742" y="1712754"/>
                    </a:lnTo>
                    <a:lnTo>
                      <a:pt x="0" y="1712754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85725"/>
                <a:ext cx="1261742" cy="1798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6387571" cy="8670818"/>
              <a:chOff x="0" y="0"/>
              <a:chExt cx="1261742" cy="171275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61742" cy="1712754"/>
              </a:xfrm>
              <a:custGeom>
                <a:avLst/>
                <a:gdLst/>
                <a:ahLst/>
                <a:cxnLst/>
                <a:rect r="r" b="b" t="t" l="l"/>
                <a:pathLst>
                  <a:path h="1712754" w="1261742">
                    <a:moveTo>
                      <a:pt x="0" y="0"/>
                    </a:moveTo>
                    <a:lnTo>
                      <a:pt x="1261742" y="0"/>
                    </a:lnTo>
                    <a:lnTo>
                      <a:pt x="1261742" y="1712754"/>
                    </a:lnTo>
                    <a:lnTo>
                      <a:pt x="0" y="17127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85725"/>
                <a:ext cx="1261742" cy="1798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7309441" y="4766896"/>
            <a:ext cx="3669118" cy="462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UI/UX Design for Admin Panel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Backend work for admin database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Responsible for: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Admin login/logout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Order management system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Created all diagrams: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Use case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Process flow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Schema diagram</a:t>
            </a:r>
          </a:p>
          <a:p>
            <a:pPr algn="l">
              <a:lnSpc>
                <a:spcPts val="279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36813" y="1019175"/>
            <a:ext cx="1186591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team members and roles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98981" y="4943109"/>
            <a:ext cx="3669118" cy="427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UI/UX Design for: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Home page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Product listing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Cart and checkout pages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Session management (Login/logout handling)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Partial database work for index, products, cart, checkout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Documentation writing</a:t>
            </a:r>
          </a:p>
          <a:p>
            <a:pPr algn="l">
              <a:lnSpc>
                <a:spcPts val="279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876146" y="3169766"/>
            <a:ext cx="366911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gaurav Pandey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03111" y="3169766"/>
            <a:ext cx="366911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Yugesh shrestha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731639" y="3169766"/>
            <a:ext cx="366911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binod baduwal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31639" y="4766896"/>
            <a:ext cx="3669118" cy="427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Assisted in idea management, logic flow, and integration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Actively participated in team coordination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Helped during development due to unavailability of personal laptop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Contributed to documentation</a:t>
            </a:r>
          </a:p>
          <a:p>
            <a:pPr algn="l">
              <a:lnSpc>
                <a:spcPts val="2799"/>
              </a:lnSpc>
            </a:pPr>
          </a:p>
        </p:txBody>
      </p:sp>
      <p:sp>
        <p:nvSpPr>
          <p:cNvPr name="Freeform 35" id="35"/>
          <p:cNvSpPr/>
          <p:nvPr/>
        </p:nvSpPr>
        <p:spPr>
          <a:xfrm flipH="false" flipV="false" rot="3191312">
            <a:off x="10587496" y="-1345599"/>
            <a:ext cx="2539093" cy="2460612"/>
          </a:xfrm>
          <a:custGeom>
            <a:avLst/>
            <a:gdLst/>
            <a:ahLst/>
            <a:cxnLst/>
            <a:rect r="r" b="b" t="t" l="l"/>
            <a:pathLst>
              <a:path h="2460612" w="2539093">
                <a:moveTo>
                  <a:pt x="0" y="0"/>
                </a:moveTo>
                <a:lnTo>
                  <a:pt x="2539093" y="0"/>
                </a:lnTo>
                <a:lnTo>
                  <a:pt x="2539093" y="2460612"/>
                </a:lnTo>
                <a:lnTo>
                  <a:pt x="0" y="24606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91312">
            <a:off x="4617629" y="8252624"/>
            <a:ext cx="3662577" cy="3549370"/>
          </a:xfrm>
          <a:custGeom>
            <a:avLst/>
            <a:gdLst/>
            <a:ahLst/>
            <a:cxnLst/>
            <a:rect r="r" b="b" t="t" l="l"/>
            <a:pathLst>
              <a:path h="3549370" w="3662577">
                <a:moveTo>
                  <a:pt x="0" y="0"/>
                </a:moveTo>
                <a:lnTo>
                  <a:pt x="3662578" y="0"/>
                </a:lnTo>
                <a:lnTo>
                  <a:pt x="3662578" y="3549370"/>
                </a:lnTo>
                <a:lnTo>
                  <a:pt x="0" y="3549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685">
            <a:off x="12239230" y="-2270134"/>
            <a:ext cx="6912691" cy="7353926"/>
          </a:xfrm>
          <a:custGeom>
            <a:avLst/>
            <a:gdLst/>
            <a:ahLst/>
            <a:cxnLst/>
            <a:rect r="r" b="b" t="t" l="l"/>
            <a:pathLst>
              <a:path h="7353926" w="6912691">
                <a:moveTo>
                  <a:pt x="0" y="0"/>
                </a:moveTo>
                <a:lnTo>
                  <a:pt x="6912691" y="0"/>
                </a:lnTo>
                <a:lnTo>
                  <a:pt x="6912691" y="7353926"/>
                </a:lnTo>
                <a:lnTo>
                  <a:pt x="0" y="7353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72947">
            <a:off x="-2251249" y="4207028"/>
            <a:ext cx="6559898" cy="7060555"/>
          </a:xfrm>
          <a:custGeom>
            <a:avLst/>
            <a:gdLst/>
            <a:ahLst/>
            <a:cxnLst/>
            <a:rect r="r" b="b" t="t" l="l"/>
            <a:pathLst>
              <a:path h="7060555" w="6559898">
                <a:moveTo>
                  <a:pt x="0" y="0"/>
                </a:moveTo>
                <a:lnTo>
                  <a:pt x="6559898" y="0"/>
                </a:lnTo>
                <a:lnTo>
                  <a:pt x="6559898" y="7060556"/>
                </a:lnTo>
                <a:lnTo>
                  <a:pt x="0" y="7060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55401">
            <a:off x="15298344" y="-578565"/>
            <a:ext cx="2675318" cy="3970788"/>
          </a:xfrm>
          <a:custGeom>
            <a:avLst/>
            <a:gdLst/>
            <a:ahLst/>
            <a:cxnLst/>
            <a:rect r="r" b="b" t="t" l="l"/>
            <a:pathLst>
              <a:path h="3970788" w="2675318">
                <a:moveTo>
                  <a:pt x="0" y="0"/>
                </a:moveTo>
                <a:lnTo>
                  <a:pt x="2675318" y="0"/>
                </a:lnTo>
                <a:lnTo>
                  <a:pt x="2675318" y="3970788"/>
                </a:lnTo>
                <a:lnTo>
                  <a:pt x="0" y="3970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44549" y="7282872"/>
            <a:ext cx="4259682" cy="3950855"/>
          </a:xfrm>
          <a:custGeom>
            <a:avLst/>
            <a:gdLst/>
            <a:ahLst/>
            <a:cxnLst/>
            <a:rect r="r" b="b" t="t" l="l"/>
            <a:pathLst>
              <a:path h="3950855" w="4259682">
                <a:moveTo>
                  <a:pt x="0" y="0"/>
                </a:moveTo>
                <a:lnTo>
                  <a:pt x="4259682" y="0"/>
                </a:lnTo>
                <a:lnTo>
                  <a:pt x="4259682" y="3950856"/>
                </a:lnTo>
                <a:lnTo>
                  <a:pt x="0" y="39508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0417" y="2511729"/>
            <a:ext cx="15627165" cy="7651945"/>
            <a:chOff x="0" y="0"/>
            <a:chExt cx="20836220" cy="1020259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0836220" cy="10202594"/>
              <a:chOff x="0" y="0"/>
              <a:chExt cx="4115797" cy="201532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115797" cy="2015327"/>
              </a:xfrm>
              <a:custGeom>
                <a:avLst/>
                <a:gdLst/>
                <a:ahLst/>
                <a:cxnLst/>
                <a:rect r="r" b="b" t="t" l="l"/>
                <a:pathLst>
                  <a:path h="2015327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2015327"/>
                    </a:lnTo>
                    <a:lnTo>
                      <a:pt x="0" y="2015327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85725"/>
                <a:ext cx="4115797" cy="21010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0836220" cy="10202594"/>
              <a:chOff x="0" y="0"/>
              <a:chExt cx="4115797" cy="201532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115797" cy="2015327"/>
              </a:xfrm>
              <a:custGeom>
                <a:avLst/>
                <a:gdLst/>
                <a:ahLst/>
                <a:cxnLst/>
                <a:rect r="r" b="b" t="t" l="l"/>
                <a:pathLst>
                  <a:path h="2015327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2015327"/>
                    </a:lnTo>
                    <a:lnTo>
                      <a:pt x="0" y="201532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85725"/>
                <a:ext cx="4115797" cy="21010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007204" y="2510607"/>
            <a:ext cx="14628799" cy="760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spc="12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Why Incremental (Iterative) Model?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Allow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 step-by-step development and testing of features.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Easy to go back and fix bugs or change requirements.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Suitable for dy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am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 projects where fee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ck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an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 improvement are 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on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go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Su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ppo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2400" spc="12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 parallel work on different modules (e.g., cart, admin).</a:t>
            </a:r>
          </a:p>
          <a:p>
            <a:pPr algn="l">
              <a:lnSpc>
                <a:spcPts val="3360"/>
              </a:lnSpc>
            </a:pPr>
            <a:r>
              <a:rPr lang="en-US" b="true" sz="2400" spc="12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Steps Followed in This Project</a:t>
            </a:r>
          </a:p>
          <a:p>
            <a:pPr algn="l">
              <a:lnSpc>
                <a:spcPts val="3360"/>
              </a:lnSpc>
            </a:pPr>
            <a:r>
              <a:rPr lang="en-US" b="true" sz="2400" spc="120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Requirement Phase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12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Collected functional and non-functional requirements.</a:t>
            </a:r>
          </a:p>
          <a:p>
            <a:pPr algn="l">
              <a:lnSpc>
                <a:spcPts val="3360"/>
              </a:lnSpc>
            </a:pPr>
            <a:r>
              <a:rPr lang="en-US" b="true" sz="2400" spc="120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Analysis and Design Phase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12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Designed system architecture and database schema.</a:t>
            </a:r>
          </a:p>
          <a:p>
            <a:pPr algn="l">
              <a:lnSpc>
                <a:spcPts val="3360"/>
              </a:lnSpc>
            </a:pPr>
            <a:r>
              <a:rPr lang="en-US" b="true" sz="2400" spc="120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3. Implementation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12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Coded frontend (HTML/CSS/JS) and backend (PHP).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12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Setup database in MySQL.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12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Developed modules like login, cart, admin panel.</a:t>
            </a:r>
          </a:p>
          <a:p>
            <a:pPr algn="l">
              <a:lnSpc>
                <a:spcPts val="3360"/>
              </a:lnSpc>
            </a:pPr>
            <a:r>
              <a:rPr lang="en-US" b="true" sz="2400" spc="120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4. Testing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12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Manual and unit testing of all modules.</a:t>
            </a:r>
          </a:p>
          <a:p>
            <a:pPr algn="l">
              <a:lnSpc>
                <a:spcPts val="3360"/>
              </a:lnSpc>
            </a:pPr>
            <a:r>
              <a:rPr lang="en-US" b="true" sz="2400" spc="120" u="non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5. Evaluation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120" u="none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Verified functionality, usability, and performance.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950" y="301929"/>
            <a:ext cx="15627165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0"/>
              </a:lnSpc>
            </a:pPr>
            <a:r>
              <a:rPr lang="en-US" sz="7300" spc="146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Methodology: </a:t>
            </a:r>
          </a:p>
          <a:p>
            <a:pPr algn="l" marL="0" indent="0" lvl="0">
              <a:lnSpc>
                <a:spcPts val="8760"/>
              </a:lnSpc>
              <a:spcBef>
                <a:spcPct val="0"/>
              </a:spcBef>
            </a:pPr>
            <a:r>
              <a:rPr lang="en-US" sz="7300" spc="146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Incremental Development Model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180099">
            <a:off x="-2121109" y="-1728229"/>
            <a:ext cx="5404659" cy="4965653"/>
          </a:xfrm>
          <a:custGeom>
            <a:avLst/>
            <a:gdLst/>
            <a:ahLst/>
            <a:cxnLst/>
            <a:rect r="r" b="b" t="t" l="l"/>
            <a:pathLst>
              <a:path h="4965653" w="5404659">
                <a:moveTo>
                  <a:pt x="0" y="0"/>
                </a:moveTo>
                <a:lnTo>
                  <a:pt x="5404659" y="0"/>
                </a:lnTo>
                <a:lnTo>
                  <a:pt x="5404659" y="4965653"/>
                </a:lnTo>
                <a:lnTo>
                  <a:pt x="0" y="4965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04414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System Features and Tools  used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259300" y="2421473"/>
            <a:ext cx="2677253" cy="2594501"/>
          </a:xfrm>
          <a:custGeom>
            <a:avLst/>
            <a:gdLst/>
            <a:ahLst/>
            <a:cxnLst/>
            <a:rect r="r" b="b" t="t" l="l"/>
            <a:pathLst>
              <a:path h="2594501" w="2677253">
                <a:moveTo>
                  <a:pt x="0" y="0"/>
                </a:moveTo>
                <a:lnTo>
                  <a:pt x="2677253" y="0"/>
                </a:lnTo>
                <a:lnTo>
                  <a:pt x="2677253" y="2594501"/>
                </a:lnTo>
                <a:lnTo>
                  <a:pt x="0" y="259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162560"/>
            <a:ext cx="7829166" cy="5095740"/>
            <a:chOff x="0" y="0"/>
            <a:chExt cx="10438888" cy="679432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438888" cy="6794320"/>
              <a:chOff x="0" y="0"/>
              <a:chExt cx="2062002" cy="13420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062002" cy="1342088"/>
              </a:xfrm>
              <a:custGeom>
                <a:avLst/>
                <a:gdLst/>
                <a:ahLst/>
                <a:cxnLst/>
                <a:rect r="r" b="b" t="t" l="l"/>
                <a:pathLst>
                  <a:path h="1342088" w="2062002">
                    <a:moveTo>
                      <a:pt x="0" y="0"/>
                    </a:moveTo>
                    <a:lnTo>
                      <a:pt x="2062002" y="0"/>
                    </a:lnTo>
                    <a:lnTo>
                      <a:pt x="2062002" y="1342088"/>
                    </a:lnTo>
                    <a:lnTo>
                      <a:pt x="0" y="1342088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2062002" cy="14278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0438888" cy="6794320"/>
              <a:chOff x="0" y="0"/>
              <a:chExt cx="2062002" cy="134208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062002" cy="1342088"/>
              </a:xfrm>
              <a:custGeom>
                <a:avLst/>
                <a:gdLst/>
                <a:ahLst/>
                <a:cxnLst/>
                <a:rect r="r" b="b" t="t" l="l"/>
                <a:pathLst>
                  <a:path h="1342088" w="2062002">
                    <a:moveTo>
                      <a:pt x="0" y="0"/>
                    </a:moveTo>
                    <a:lnTo>
                      <a:pt x="2062002" y="0"/>
                    </a:lnTo>
                    <a:lnTo>
                      <a:pt x="2062002" y="1342088"/>
                    </a:lnTo>
                    <a:lnTo>
                      <a:pt x="0" y="13420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2062002" cy="14278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-10675024">
            <a:off x="12627981" y="5394758"/>
            <a:ext cx="7260384" cy="7233983"/>
          </a:xfrm>
          <a:custGeom>
            <a:avLst/>
            <a:gdLst/>
            <a:ahLst/>
            <a:cxnLst/>
            <a:rect r="r" b="b" t="t" l="l"/>
            <a:pathLst>
              <a:path h="7233983" w="7260384">
                <a:moveTo>
                  <a:pt x="0" y="0"/>
                </a:moveTo>
                <a:lnTo>
                  <a:pt x="7260385" y="0"/>
                </a:lnTo>
                <a:lnTo>
                  <a:pt x="7260385" y="7233982"/>
                </a:lnTo>
                <a:lnTo>
                  <a:pt x="0" y="7233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430134" y="4162560"/>
            <a:ext cx="7829166" cy="5095740"/>
            <a:chOff x="0" y="0"/>
            <a:chExt cx="10438888" cy="679432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438888" cy="6794320"/>
              <a:chOff x="0" y="0"/>
              <a:chExt cx="2062002" cy="134208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062002" cy="1342088"/>
              </a:xfrm>
              <a:custGeom>
                <a:avLst/>
                <a:gdLst/>
                <a:ahLst/>
                <a:cxnLst/>
                <a:rect r="r" b="b" t="t" l="l"/>
                <a:pathLst>
                  <a:path h="1342088" w="2062002">
                    <a:moveTo>
                      <a:pt x="0" y="0"/>
                    </a:moveTo>
                    <a:lnTo>
                      <a:pt x="2062002" y="0"/>
                    </a:lnTo>
                    <a:lnTo>
                      <a:pt x="2062002" y="1342088"/>
                    </a:lnTo>
                    <a:lnTo>
                      <a:pt x="0" y="1342088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85725"/>
                <a:ext cx="2062002" cy="14278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10438888" cy="6794320"/>
              <a:chOff x="0" y="0"/>
              <a:chExt cx="2062002" cy="134208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062002" cy="1342088"/>
              </a:xfrm>
              <a:custGeom>
                <a:avLst/>
                <a:gdLst/>
                <a:ahLst/>
                <a:cxnLst/>
                <a:rect r="r" b="b" t="t" l="l"/>
                <a:pathLst>
                  <a:path h="1342088" w="2062002">
                    <a:moveTo>
                      <a:pt x="0" y="0"/>
                    </a:moveTo>
                    <a:lnTo>
                      <a:pt x="2062002" y="0"/>
                    </a:lnTo>
                    <a:lnTo>
                      <a:pt x="2062002" y="1342088"/>
                    </a:lnTo>
                    <a:lnTo>
                      <a:pt x="0" y="13420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85725"/>
                <a:ext cx="2062002" cy="14278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1493235" y="5806549"/>
            <a:ext cx="6980067" cy="252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User registration and login system with sessions.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Product filtering by category and types.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Shopping cart to manage selected items.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Checkout page with order summary.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Admin panel to add, update, delete products and manage orders.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854684" y="5806549"/>
            <a:ext cx="6980067" cy="287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Tools &amp; Technologies used are: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HTML/CSS/JavaScript – Frontend structure and styling.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PHP – Backend scripting and logic.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MySQL – Relational database.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XAMPP – Local development envir</a:t>
            </a: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onment.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GitHub – Version control.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VS Code – Code editor.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7568" y="4587349"/>
            <a:ext cx="697573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System Features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54684" y="4587349"/>
            <a:ext cx="698006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Tools used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DAGuw8w_ClI</dc:identifier>
  <dcterms:modified xsi:type="dcterms:W3CDTF">2011-08-01T06:04:30Z</dcterms:modified>
  <cp:revision>1</cp:revision>
  <dc:title>Writing Informative or Explanatory Texts English Presentation in Colorful Pastel Doodle Style</dc:title>
</cp:coreProperties>
</file>